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2" d="100"/>
          <a:sy n="72" d="100"/>
        </p:scale>
        <p:origin x="47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12T16:37:06.276" v="1301" actId="1076"/>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12T16:35:28.212" v="1280" actId="478"/>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2T16:25:21.827" v="1221" actId="20577"/>
          <ac:spMkLst>
            <pc:docMk/>
            <pc:sldMk cId="3174605329" sldId="277"/>
            <ac:spMk id="41" creationId="{75B0C77E-BA81-3341-8807-3A5A432E0DCE}"/>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2T16:25:34.475" v="1233"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12T16:21:03.472" v="1203"/>
          <ac:graphicFrameMkLst>
            <pc:docMk/>
            <pc:sldMk cId="3174605329" sldId="277"/>
            <ac:graphicFrameMk id="6" creationId="{E98A9D46-2432-133B-C4DC-89A888749464}"/>
          </ac:graphicFrameMkLst>
        </pc:graphicFrame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sldChg>
    </pc:docChg>
  </pc:docChgLst>
  <pc:docChgLst>
    <pc:chgData name="Rebecca Hudson" userId="eb5edfd7-4e3a-4b2d-b1eb-70a38379c76a" providerId="ADAL" clId="{B401B4F3-E8D8-419A-A75B-138CDD990D62}"/>
    <pc:docChg chg="custSel modSld">
      <pc:chgData name="Rebecca Hudson" userId="eb5edfd7-4e3a-4b2d-b1eb-70a38379c76a" providerId="ADAL" clId="{B401B4F3-E8D8-419A-A75B-138CDD990D62}" dt="2022-10-19T12:11:51.652" v="549" actId="2164"/>
      <pc:docMkLst>
        <pc:docMk/>
      </pc:docMkLst>
      <pc:sldChg chg="modSp">
        <pc:chgData name="Rebecca Hudson" userId="eb5edfd7-4e3a-4b2d-b1eb-70a38379c76a" providerId="ADAL" clId="{B401B4F3-E8D8-419A-A75B-138CDD990D62}" dt="2022-10-19T12:11:51.652" v="549" actId="2164"/>
        <pc:sldMkLst>
          <pc:docMk/>
          <pc:sldMk cId="3174605329" sldId="277"/>
        </pc:sldMkLst>
        <pc:spChg chg="mod">
          <ac:chgData name="Rebecca Hudson" userId="eb5edfd7-4e3a-4b2d-b1eb-70a38379c76a" providerId="ADAL" clId="{B401B4F3-E8D8-419A-A75B-138CDD990D62}" dt="2022-10-19T12:07:57.795" v="462" actId="20577"/>
          <ac:spMkLst>
            <pc:docMk/>
            <pc:sldMk cId="3174605329" sldId="277"/>
            <ac:spMk id="49" creationId="{CE760A76-84D6-8E49-A4E2-76EED5761938}"/>
          </ac:spMkLst>
        </pc:spChg>
        <pc:graphicFrameChg chg="mod modGraphic">
          <ac:chgData name="Rebecca Hudson" userId="eb5edfd7-4e3a-4b2d-b1eb-70a38379c76a" providerId="ADAL" clId="{B401B4F3-E8D8-419A-A75B-138CDD990D62}" dt="2022-10-19T12:11:51.652" v="549" actId="2164"/>
          <ac:graphicFrameMkLst>
            <pc:docMk/>
            <pc:sldMk cId="3174605329" sldId="277"/>
            <ac:graphicFrameMk id="6" creationId="{E98A9D46-2432-133B-C4DC-89A888749464}"/>
          </ac:graphicFrameMkLst>
        </pc:graphicFrameChg>
      </pc:sldChg>
    </pc:docChg>
  </pc:docChgLst>
  <pc:docChgLst>
    <pc:chgData name="Rebecca Hudson" userId="eb5edfd7-4e3a-4b2d-b1eb-70a38379c76a" providerId="ADAL" clId="{11892A8C-5A3C-41D4-9515-CE14D6302E48}"/>
    <pc:docChg chg="undo custSel modSld">
      <pc:chgData name="Rebecca Hudson" userId="eb5edfd7-4e3a-4b2d-b1eb-70a38379c76a" providerId="ADAL" clId="{11892A8C-5A3C-41D4-9515-CE14D6302E48}" dt="2022-10-19T16:13:49.198" v="2307" actId="20577"/>
      <pc:docMkLst>
        <pc:docMk/>
      </pc:docMkLst>
      <pc:sldChg chg="addSp delSp modSp">
        <pc:chgData name="Rebecca Hudson" userId="eb5edfd7-4e3a-4b2d-b1eb-70a38379c76a" providerId="ADAL" clId="{11892A8C-5A3C-41D4-9515-CE14D6302E48}" dt="2022-10-19T13:16:10.451" v="1255" actId="478"/>
        <pc:sldMkLst>
          <pc:docMk/>
          <pc:sldMk cId="2948969185" sldId="257"/>
        </pc:sldMkLst>
        <pc:spChg chg="mod">
          <ac:chgData name="Rebecca Hudson" userId="eb5edfd7-4e3a-4b2d-b1eb-70a38379c76a" providerId="ADAL" clId="{11892A8C-5A3C-41D4-9515-CE14D6302E48}" dt="2022-10-12T16:51:02.894" v="42" actId="1076"/>
          <ac:spMkLst>
            <pc:docMk/>
            <pc:sldMk cId="2948969185" sldId="257"/>
            <ac:spMk id="2" creationId="{A996D43E-DFD7-4010-9D12-2E40C6A2AC31}"/>
          </ac:spMkLst>
        </pc:spChg>
        <pc:spChg chg="add del">
          <ac:chgData name="Rebecca Hudson" userId="eb5edfd7-4e3a-4b2d-b1eb-70a38379c76a" providerId="ADAL" clId="{11892A8C-5A3C-41D4-9515-CE14D6302E48}" dt="2022-10-18T15:57:26.938" v="195" actId="478"/>
          <ac:spMkLst>
            <pc:docMk/>
            <pc:sldMk cId="2948969185" sldId="257"/>
            <ac:spMk id="3" creationId="{2CA6FADB-53FC-4D3D-B7BF-DC6DC6200568}"/>
          </ac:spMkLst>
        </pc:spChg>
        <pc:spChg chg="add del">
          <ac:chgData name="Rebecca Hudson" userId="eb5edfd7-4e3a-4b2d-b1eb-70a38379c76a" providerId="ADAL" clId="{11892A8C-5A3C-41D4-9515-CE14D6302E48}" dt="2022-10-19T13:16:10.451" v="1255" actId="478"/>
          <ac:spMkLst>
            <pc:docMk/>
            <pc:sldMk cId="2948969185" sldId="257"/>
            <ac:spMk id="7" creationId="{06ACCA00-00E1-4810-BDE2-E2906AD6A763}"/>
          </ac:spMkLst>
        </pc:spChg>
        <pc:spChg chg="add del">
          <ac:chgData name="Rebecca Hudson" userId="eb5edfd7-4e3a-4b2d-b1eb-70a38379c76a" providerId="ADAL" clId="{11892A8C-5A3C-41D4-9515-CE14D6302E48}" dt="2022-10-19T13:16:10.451" v="1255" actId="478"/>
          <ac:spMkLst>
            <pc:docMk/>
            <pc:sldMk cId="2948969185" sldId="257"/>
            <ac:spMk id="8" creationId="{299CFBDF-D537-4352-9EA6-15B2CBE4F0EA}"/>
          </ac:spMkLst>
        </pc:spChg>
        <pc:spChg chg="add del">
          <ac:chgData name="Rebecca Hudson" userId="eb5edfd7-4e3a-4b2d-b1eb-70a38379c76a" providerId="ADAL" clId="{11892A8C-5A3C-41D4-9515-CE14D6302E48}" dt="2022-10-19T13:16:10.451" v="1255" actId="478"/>
          <ac:spMkLst>
            <pc:docMk/>
            <pc:sldMk cId="2948969185" sldId="257"/>
            <ac:spMk id="9" creationId="{4899EB0D-ADA0-4719-9768-8DEC05EF2F27}"/>
          </ac:spMkLst>
        </pc:spChg>
        <pc:spChg chg="add del">
          <ac:chgData name="Rebecca Hudson" userId="eb5edfd7-4e3a-4b2d-b1eb-70a38379c76a" providerId="ADAL" clId="{11892A8C-5A3C-41D4-9515-CE14D6302E48}" dt="2022-10-19T13:16:10.451" v="1255" actId="478"/>
          <ac:spMkLst>
            <pc:docMk/>
            <pc:sldMk cId="2948969185" sldId="257"/>
            <ac:spMk id="10" creationId="{357022D3-4FCC-429A-9239-2CF276778158}"/>
          </ac:spMkLst>
        </pc:spChg>
        <pc:spChg chg="add del">
          <ac:chgData name="Rebecca Hudson" userId="eb5edfd7-4e3a-4b2d-b1eb-70a38379c76a" providerId="ADAL" clId="{11892A8C-5A3C-41D4-9515-CE14D6302E48}" dt="2022-10-19T13:16:10.451" v="1255" actId="478"/>
          <ac:spMkLst>
            <pc:docMk/>
            <pc:sldMk cId="2948969185" sldId="257"/>
            <ac:spMk id="11" creationId="{E80F2B83-595B-4B0F-8FFA-EA539D3D27D0}"/>
          </ac:spMkLst>
        </pc:spChg>
        <pc:spChg chg="add del">
          <ac:chgData name="Rebecca Hudson" userId="eb5edfd7-4e3a-4b2d-b1eb-70a38379c76a" providerId="ADAL" clId="{11892A8C-5A3C-41D4-9515-CE14D6302E48}" dt="2022-10-19T13:16:10.451" v="1255" actId="478"/>
          <ac:spMkLst>
            <pc:docMk/>
            <pc:sldMk cId="2948969185" sldId="257"/>
            <ac:spMk id="12" creationId="{166BBDE1-AAB4-47B4-A5EB-3AFF26A5EA2D}"/>
          </ac:spMkLst>
        </pc:spChg>
        <pc:spChg chg="add del">
          <ac:chgData name="Rebecca Hudson" userId="eb5edfd7-4e3a-4b2d-b1eb-70a38379c76a" providerId="ADAL" clId="{11892A8C-5A3C-41D4-9515-CE14D6302E48}" dt="2022-10-19T13:16:10.451" v="1255" actId="478"/>
          <ac:spMkLst>
            <pc:docMk/>
            <pc:sldMk cId="2948969185" sldId="257"/>
            <ac:spMk id="15" creationId="{7821CDC8-2E57-4307-AB0C-03EDB1A69B0D}"/>
          </ac:spMkLst>
        </pc:spChg>
        <pc:spChg chg="add del">
          <ac:chgData name="Rebecca Hudson" userId="eb5edfd7-4e3a-4b2d-b1eb-70a38379c76a" providerId="ADAL" clId="{11892A8C-5A3C-41D4-9515-CE14D6302E48}" dt="2022-10-19T13:16:10.451" v="1255" actId="478"/>
          <ac:spMkLst>
            <pc:docMk/>
            <pc:sldMk cId="2948969185" sldId="257"/>
            <ac:spMk id="16" creationId="{FFBB9D92-116E-4B78-B922-59248B005F1B}"/>
          </ac:spMkLst>
        </pc:spChg>
        <pc:spChg chg="add del">
          <ac:chgData name="Rebecca Hudson" userId="eb5edfd7-4e3a-4b2d-b1eb-70a38379c76a" providerId="ADAL" clId="{11892A8C-5A3C-41D4-9515-CE14D6302E48}" dt="2022-10-19T13:16:10.451" v="1255" actId="478"/>
          <ac:spMkLst>
            <pc:docMk/>
            <pc:sldMk cId="2948969185" sldId="257"/>
            <ac:spMk id="18" creationId="{206313D5-B8DA-43FC-988E-1FB82DC23A90}"/>
          </ac:spMkLst>
        </pc:spChg>
        <pc:spChg chg="add del">
          <ac:chgData name="Rebecca Hudson" userId="eb5edfd7-4e3a-4b2d-b1eb-70a38379c76a" providerId="ADAL" clId="{11892A8C-5A3C-41D4-9515-CE14D6302E48}" dt="2022-10-19T13:16:10.451" v="1255" actId="478"/>
          <ac:spMkLst>
            <pc:docMk/>
            <pc:sldMk cId="2948969185" sldId="257"/>
            <ac:spMk id="20" creationId="{A0022C71-BBF2-4209-8211-D4C085B57E00}"/>
          </ac:spMkLst>
        </pc:spChg>
        <pc:picChg chg="add mod">
          <ac:chgData name="Rebecca Hudson" userId="eb5edfd7-4e3a-4b2d-b1eb-70a38379c76a" providerId="ADAL" clId="{11892A8C-5A3C-41D4-9515-CE14D6302E48}" dt="2022-10-18T16:08:48.783" v="216" actId="14100"/>
          <ac:picMkLst>
            <pc:docMk/>
            <pc:sldMk cId="2948969185" sldId="257"/>
            <ac:picMk id="5" creationId="{AAB3079A-71A4-4DC3-BE0C-7CC3DF7D81AF}"/>
          </ac:picMkLst>
        </pc:picChg>
        <pc:picChg chg="del">
          <ac:chgData name="Rebecca Hudson" userId="eb5edfd7-4e3a-4b2d-b1eb-70a38379c76a" providerId="ADAL" clId="{11892A8C-5A3C-41D4-9515-CE14D6302E48}" dt="2022-10-12T16:50:58.783" v="40" actId="478"/>
          <ac:picMkLst>
            <pc:docMk/>
            <pc:sldMk cId="2948969185" sldId="257"/>
            <ac:picMk id="7" creationId="{38FEBC38-C530-4EF6-81A4-0CA99FAA00C1}"/>
          </ac:picMkLst>
        </pc:picChg>
        <pc:picChg chg="del">
          <ac:chgData name="Rebecca Hudson" userId="eb5edfd7-4e3a-4b2d-b1eb-70a38379c76a" providerId="ADAL" clId="{11892A8C-5A3C-41D4-9515-CE14D6302E48}" dt="2022-10-12T16:51:00.289" v="41" actId="478"/>
          <ac:picMkLst>
            <pc:docMk/>
            <pc:sldMk cId="2948969185" sldId="257"/>
            <ac:picMk id="1026" creationId="{399B17EF-47EE-402E-99DE-AB3722B7E785}"/>
          </ac:picMkLst>
        </pc:picChg>
        <pc:picChg chg="add mod">
          <ac:chgData name="Rebecca Hudson" userId="eb5edfd7-4e3a-4b2d-b1eb-70a38379c76a" providerId="ADAL" clId="{11892A8C-5A3C-41D4-9515-CE14D6302E48}" dt="2022-10-18T16:12:09.642" v="251" actId="1076"/>
          <ac:picMkLst>
            <pc:docMk/>
            <pc:sldMk cId="2948969185" sldId="257"/>
            <ac:picMk id="1026" creationId="{D82150E6-7503-46C3-84AC-2588323FBA2D}"/>
          </ac:picMkLst>
        </pc:picChg>
        <pc:cxnChg chg="add del">
          <ac:chgData name="Rebecca Hudson" userId="eb5edfd7-4e3a-4b2d-b1eb-70a38379c76a" providerId="ADAL" clId="{11892A8C-5A3C-41D4-9515-CE14D6302E48}" dt="2022-10-19T13:16:10.451" v="1255" actId="478"/>
          <ac:cxnSpMkLst>
            <pc:docMk/>
            <pc:sldMk cId="2948969185" sldId="257"/>
            <ac:cxnSpMk id="13" creationId="{4F2CD1AC-FD2D-49D6-B04F-869B388FD528}"/>
          </ac:cxnSpMkLst>
        </pc:cxnChg>
        <pc:cxnChg chg="add del">
          <ac:chgData name="Rebecca Hudson" userId="eb5edfd7-4e3a-4b2d-b1eb-70a38379c76a" providerId="ADAL" clId="{11892A8C-5A3C-41D4-9515-CE14D6302E48}" dt="2022-10-19T13:16:10.451" v="1255" actId="478"/>
          <ac:cxnSpMkLst>
            <pc:docMk/>
            <pc:sldMk cId="2948969185" sldId="257"/>
            <ac:cxnSpMk id="14" creationId="{5B650C26-CE09-4A03-8D78-49617E436F08}"/>
          </ac:cxnSpMkLst>
        </pc:cxnChg>
        <pc:cxnChg chg="add del">
          <ac:chgData name="Rebecca Hudson" userId="eb5edfd7-4e3a-4b2d-b1eb-70a38379c76a" providerId="ADAL" clId="{11892A8C-5A3C-41D4-9515-CE14D6302E48}" dt="2022-10-19T13:16:10.451" v="1255" actId="478"/>
          <ac:cxnSpMkLst>
            <pc:docMk/>
            <pc:sldMk cId="2948969185" sldId="257"/>
            <ac:cxnSpMk id="17" creationId="{7A266C09-BBBC-44D9-99D2-5973353DD497}"/>
          </ac:cxnSpMkLst>
        </pc:cxnChg>
        <pc:cxnChg chg="add del">
          <ac:chgData name="Rebecca Hudson" userId="eb5edfd7-4e3a-4b2d-b1eb-70a38379c76a" providerId="ADAL" clId="{11892A8C-5A3C-41D4-9515-CE14D6302E48}" dt="2022-10-19T13:16:10.451" v="1255" actId="478"/>
          <ac:cxnSpMkLst>
            <pc:docMk/>
            <pc:sldMk cId="2948969185" sldId="257"/>
            <ac:cxnSpMk id="19" creationId="{F2F50DDB-788D-4DDE-8D58-02EBA5FC85C1}"/>
          </ac:cxnSpMkLst>
        </pc:cxnChg>
      </pc:sldChg>
      <pc:sldChg chg="addSp delSp modSp">
        <pc:chgData name="Rebecca Hudson" userId="eb5edfd7-4e3a-4b2d-b1eb-70a38379c76a" providerId="ADAL" clId="{11892A8C-5A3C-41D4-9515-CE14D6302E48}" dt="2022-10-19T16:13:49.198" v="2307" actId="20577"/>
        <pc:sldMkLst>
          <pc:docMk/>
          <pc:sldMk cId="2811254406" sldId="276"/>
        </pc:sldMkLst>
        <pc:spChg chg="mod">
          <ac:chgData name="Rebecca Hudson" userId="eb5edfd7-4e3a-4b2d-b1eb-70a38379c76a" providerId="ADAL" clId="{11892A8C-5A3C-41D4-9515-CE14D6302E48}" dt="2022-10-12T16:51:23.029" v="97" actId="20577"/>
          <ac:spMkLst>
            <pc:docMk/>
            <pc:sldMk cId="2811254406" sldId="276"/>
            <ac:spMk id="2" creationId="{77B04A15-208E-BC4C-8503-EE867B201E06}"/>
          </ac:spMkLst>
        </pc:spChg>
        <pc:spChg chg="mod">
          <ac:chgData name="Rebecca Hudson" userId="eb5edfd7-4e3a-4b2d-b1eb-70a38379c76a" providerId="ADAL" clId="{11892A8C-5A3C-41D4-9515-CE14D6302E48}" dt="2022-10-19T13:55:53.259" v="2207" actId="113"/>
          <ac:spMkLst>
            <pc:docMk/>
            <pc:sldMk cId="2811254406" sldId="276"/>
            <ac:spMk id="3" creationId="{FB248809-1C24-6D4B-BE4B-D58E8B8B28C5}"/>
          </ac:spMkLst>
        </pc:spChg>
        <pc:spChg chg="add del mod">
          <ac:chgData name="Rebecca Hudson" userId="eb5edfd7-4e3a-4b2d-b1eb-70a38379c76a" providerId="ADAL" clId="{11892A8C-5A3C-41D4-9515-CE14D6302E48}" dt="2022-10-19T13:11:38.190" v="1253" actId="478"/>
          <ac:spMkLst>
            <pc:docMk/>
            <pc:sldMk cId="2811254406" sldId="276"/>
            <ac:spMk id="9" creationId="{66124338-A9AC-4D9E-9099-2DF33FE163E8}"/>
          </ac:spMkLst>
        </pc:spChg>
        <pc:spChg chg="add del mod">
          <ac:chgData name="Rebecca Hudson" userId="eb5edfd7-4e3a-4b2d-b1eb-70a38379c76a" providerId="ADAL" clId="{11892A8C-5A3C-41D4-9515-CE14D6302E48}" dt="2022-10-19T13:11:36.810" v="1252" actId="478"/>
          <ac:spMkLst>
            <pc:docMk/>
            <pc:sldMk cId="2811254406" sldId="276"/>
            <ac:spMk id="10" creationId="{2F88E218-5315-4680-8084-98E09D7A1FF8}"/>
          </ac:spMkLst>
        </pc:spChg>
        <pc:spChg chg="add mod">
          <ac:chgData name="Rebecca Hudson" userId="eb5edfd7-4e3a-4b2d-b1eb-70a38379c76a" providerId="ADAL" clId="{11892A8C-5A3C-41D4-9515-CE14D6302E48}" dt="2022-10-19T13:46:44.712" v="1983" actId="1076"/>
          <ac:spMkLst>
            <pc:docMk/>
            <pc:sldMk cId="2811254406" sldId="276"/>
            <ac:spMk id="11" creationId="{4A710137-3FD7-461E-9884-672192AFD032}"/>
          </ac:spMkLst>
        </pc:spChg>
        <pc:spChg chg="add mod">
          <ac:chgData name="Rebecca Hudson" userId="eb5edfd7-4e3a-4b2d-b1eb-70a38379c76a" providerId="ADAL" clId="{11892A8C-5A3C-41D4-9515-CE14D6302E48}" dt="2022-10-19T13:46:44.712" v="1983" actId="1076"/>
          <ac:spMkLst>
            <pc:docMk/>
            <pc:sldMk cId="2811254406" sldId="276"/>
            <ac:spMk id="12" creationId="{551EB4D3-CA1D-4C95-9ED2-89CE48A64C80}"/>
          </ac:spMkLst>
        </pc:spChg>
        <pc:spChg chg="add mod">
          <ac:chgData name="Rebecca Hudson" userId="eb5edfd7-4e3a-4b2d-b1eb-70a38379c76a" providerId="ADAL" clId="{11892A8C-5A3C-41D4-9515-CE14D6302E48}" dt="2022-10-19T13:46:44.712" v="1983" actId="1076"/>
          <ac:spMkLst>
            <pc:docMk/>
            <pc:sldMk cId="2811254406" sldId="276"/>
            <ac:spMk id="13" creationId="{54C9D8D7-241F-40D5-A6BC-8395EC8252F3}"/>
          </ac:spMkLst>
        </pc:spChg>
        <pc:spChg chg="add mod">
          <ac:chgData name="Rebecca Hudson" userId="eb5edfd7-4e3a-4b2d-b1eb-70a38379c76a" providerId="ADAL" clId="{11892A8C-5A3C-41D4-9515-CE14D6302E48}" dt="2022-10-19T13:46:44.712" v="1983" actId="1076"/>
          <ac:spMkLst>
            <pc:docMk/>
            <pc:sldMk cId="2811254406" sldId="276"/>
            <ac:spMk id="14" creationId="{45C95BE3-BCD6-4023-BB7D-CB19106ACFAE}"/>
          </ac:spMkLst>
        </pc:spChg>
        <pc:spChg chg="add mod">
          <ac:chgData name="Rebecca Hudson" userId="eb5edfd7-4e3a-4b2d-b1eb-70a38379c76a" providerId="ADAL" clId="{11892A8C-5A3C-41D4-9515-CE14D6302E48}" dt="2022-10-19T13:46:44.712" v="1983" actId="1076"/>
          <ac:spMkLst>
            <pc:docMk/>
            <pc:sldMk cId="2811254406" sldId="276"/>
            <ac:spMk id="15" creationId="{A51AA139-69DF-4B8A-92D7-364A8EEF9CDB}"/>
          </ac:spMkLst>
        </pc:spChg>
        <pc:spChg chg="add mod">
          <ac:chgData name="Rebecca Hudson" userId="eb5edfd7-4e3a-4b2d-b1eb-70a38379c76a" providerId="ADAL" clId="{11892A8C-5A3C-41D4-9515-CE14D6302E48}" dt="2022-10-19T13:46:44.712" v="1983" actId="1076"/>
          <ac:spMkLst>
            <pc:docMk/>
            <pc:sldMk cId="2811254406" sldId="276"/>
            <ac:spMk id="16" creationId="{8994E1CB-BD7B-444C-B46B-EDDC7B68417C}"/>
          </ac:spMkLst>
        </pc:spChg>
        <pc:spChg chg="add mod">
          <ac:chgData name="Rebecca Hudson" userId="eb5edfd7-4e3a-4b2d-b1eb-70a38379c76a" providerId="ADAL" clId="{11892A8C-5A3C-41D4-9515-CE14D6302E48}" dt="2022-10-19T13:46:44.712" v="1983" actId="1076"/>
          <ac:spMkLst>
            <pc:docMk/>
            <pc:sldMk cId="2811254406" sldId="276"/>
            <ac:spMk id="19" creationId="{8EE13C40-2B96-4DFC-8F75-58A75577BA0B}"/>
          </ac:spMkLst>
        </pc:spChg>
        <pc:spChg chg="add mod">
          <ac:chgData name="Rebecca Hudson" userId="eb5edfd7-4e3a-4b2d-b1eb-70a38379c76a" providerId="ADAL" clId="{11892A8C-5A3C-41D4-9515-CE14D6302E48}" dt="2022-10-19T13:46:44.712" v="1983" actId="1076"/>
          <ac:spMkLst>
            <pc:docMk/>
            <pc:sldMk cId="2811254406" sldId="276"/>
            <ac:spMk id="20" creationId="{D9AFB7BD-4D81-40FE-8977-D9FDEA120870}"/>
          </ac:spMkLst>
        </pc:spChg>
        <pc:spChg chg="add mod">
          <ac:chgData name="Rebecca Hudson" userId="eb5edfd7-4e3a-4b2d-b1eb-70a38379c76a" providerId="ADAL" clId="{11892A8C-5A3C-41D4-9515-CE14D6302E48}" dt="2022-10-19T13:46:44.712" v="1983" actId="1076"/>
          <ac:spMkLst>
            <pc:docMk/>
            <pc:sldMk cId="2811254406" sldId="276"/>
            <ac:spMk id="22" creationId="{F8AF1FAD-444F-439A-AFFA-329BD3A6C7D0}"/>
          </ac:spMkLst>
        </pc:spChg>
        <pc:spChg chg="add mod">
          <ac:chgData name="Rebecca Hudson" userId="eb5edfd7-4e3a-4b2d-b1eb-70a38379c76a" providerId="ADAL" clId="{11892A8C-5A3C-41D4-9515-CE14D6302E48}" dt="2022-10-19T13:48:23.547" v="1986" actId="1076"/>
          <ac:spMkLst>
            <pc:docMk/>
            <pc:sldMk cId="2811254406" sldId="276"/>
            <ac:spMk id="24" creationId="{999D142A-8547-43D9-9266-745E218CE316}"/>
          </ac:spMkLst>
        </pc:spChg>
        <pc:spChg chg="add mod">
          <ac:chgData name="Rebecca Hudson" userId="eb5edfd7-4e3a-4b2d-b1eb-70a38379c76a" providerId="ADAL" clId="{11892A8C-5A3C-41D4-9515-CE14D6302E48}" dt="2022-10-19T13:46:44.712" v="1983" actId="1076"/>
          <ac:spMkLst>
            <pc:docMk/>
            <pc:sldMk cId="2811254406" sldId="276"/>
            <ac:spMk id="32" creationId="{D09E8106-606E-4464-B8D0-0DE1F9428C1A}"/>
          </ac:spMkLst>
        </pc:spChg>
        <pc:spChg chg="add mod">
          <ac:chgData name="Rebecca Hudson" userId="eb5edfd7-4e3a-4b2d-b1eb-70a38379c76a" providerId="ADAL" clId="{11892A8C-5A3C-41D4-9515-CE14D6302E48}" dt="2022-10-19T13:46:44.712" v="1983" actId="1076"/>
          <ac:spMkLst>
            <pc:docMk/>
            <pc:sldMk cId="2811254406" sldId="276"/>
            <ac:spMk id="33" creationId="{8A471347-3837-4BA9-BCFB-2160315EA67B}"/>
          </ac:spMkLst>
        </pc:spChg>
        <pc:spChg chg="add mod">
          <ac:chgData name="Rebecca Hudson" userId="eb5edfd7-4e3a-4b2d-b1eb-70a38379c76a" providerId="ADAL" clId="{11892A8C-5A3C-41D4-9515-CE14D6302E48}" dt="2022-10-19T13:46:44.712" v="1983" actId="1076"/>
          <ac:spMkLst>
            <pc:docMk/>
            <pc:sldMk cId="2811254406" sldId="276"/>
            <ac:spMk id="34" creationId="{AF08C189-077C-432D-A4F2-0F0B014D1F8E}"/>
          </ac:spMkLst>
        </pc:spChg>
        <pc:spChg chg="add mod">
          <ac:chgData name="Rebecca Hudson" userId="eb5edfd7-4e3a-4b2d-b1eb-70a38379c76a" providerId="ADAL" clId="{11892A8C-5A3C-41D4-9515-CE14D6302E48}" dt="2022-10-19T13:46:44.712" v="1983" actId="1076"/>
          <ac:spMkLst>
            <pc:docMk/>
            <pc:sldMk cId="2811254406" sldId="276"/>
            <ac:spMk id="35" creationId="{E955D57B-4C8C-41A8-A4ED-A0751487E649}"/>
          </ac:spMkLst>
        </pc:spChg>
        <pc:spChg chg="add mod">
          <ac:chgData name="Rebecca Hudson" userId="eb5edfd7-4e3a-4b2d-b1eb-70a38379c76a" providerId="ADAL" clId="{11892A8C-5A3C-41D4-9515-CE14D6302E48}" dt="2022-10-19T13:46:44.712" v="1983" actId="1076"/>
          <ac:spMkLst>
            <pc:docMk/>
            <pc:sldMk cId="2811254406" sldId="276"/>
            <ac:spMk id="38" creationId="{2A56F286-582D-42B2-82A7-825998CB23BE}"/>
          </ac:spMkLst>
        </pc:spChg>
        <pc:spChg chg="add mod">
          <ac:chgData name="Rebecca Hudson" userId="eb5edfd7-4e3a-4b2d-b1eb-70a38379c76a" providerId="ADAL" clId="{11892A8C-5A3C-41D4-9515-CE14D6302E48}" dt="2022-10-19T13:46:44.712" v="1983" actId="1076"/>
          <ac:spMkLst>
            <pc:docMk/>
            <pc:sldMk cId="2811254406" sldId="276"/>
            <ac:spMk id="39" creationId="{954AD448-85ED-4AC4-BD4E-9387E925DD4B}"/>
          </ac:spMkLst>
        </pc:spChg>
        <pc:spChg chg="add mod">
          <ac:chgData name="Rebecca Hudson" userId="eb5edfd7-4e3a-4b2d-b1eb-70a38379c76a" providerId="ADAL" clId="{11892A8C-5A3C-41D4-9515-CE14D6302E48}" dt="2022-10-19T13:54:04.008" v="2204" actId="1076"/>
          <ac:spMkLst>
            <pc:docMk/>
            <pc:sldMk cId="2811254406" sldId="276"/>
            <ac:spMk id="40" creationId="{E450C603-9462-4157-B625-09C1541BE08E}"/>
          </ac:spMkLst>
        </pc:spChg>
        <pc:spChg chg="add del mod">
          <ac:chgData name="Rebecca Hudson" userId="eb5edfd7-4e3a-4b2d-b1eb-70a38379c76a" providerId="ADAL" clId="{11892A8C-5A3C-41D4-9515-CE14D6302E48}" dt="2022-10-19T13:49:57.036" v="2068" actId="478"/>
          <ac:spMkLst>
            <pc:docMk/>
            <pc:sldMk cId="2811254406" sldId="276"/>
            <ac:spMk id="48" creationId="{CBED97A8-2665-4A0E-A8AB-095BE510A5E1}"/>
          </ac:spMkLst>
        </pc:spChg>
        <pc:spChg chg="add mod">
          <ac:chgData name="Rebecca Hudson" userId="eb5edfd7-4e3a-4b2d-b1eb-70a38379c76a" providerId="ADAL" clId="{11892A8C-5A3C-41D4-9515-CE14D6302E48}" dt="2022-10-19T16:13:49.198" v="2307" actId="20577"/>
          <ac:spMkLst>
            <pc:docMk/>
            <pc:sldMk cId="2811254406" sldId="276"/>
            <ac:spMk id="49" creationId="{DCBB859E-DA41-4903-BEF3-6BFD0CFED314}"/>
          </ac:spMkLst>
        </pc:spChg>
        <pc:graphicFrameChg chg="add del mod modGraphic">
          <ac:chgData name="Rebecca Hudson" userId="eb5edfd7-4e3a-4b2d-b1eb-70a38379c76a" providerId="ADAL" clId="{11892A8C-5A3C-41D4-9515-CE14D6302E48}" dt="2022-10-19T13:34:47.488" v="1911" actId="478"/>
          <ac:graphicFrameMkLst>
            <pc:docMk/>
            <pc:sldMk cId="2811254406" sldId="276"/>
            <ac:graphicFrameMk id="5" creationId="{0B97ECD1-5F73-4C12-AEF2-5C45B4FE4E48}"/>
          </ac:graphicFrameMkLst>
        </pc:graphicFrameChg>
        <pc:graphicFrameChg chg="add del mod">
          <ac:chgData name="Rebecca Hudson" userId="eb5edfd7-4e3a-4b2d-b1eb-70a38379c76a" providerId="ADAL" clId="{11892A8C-5A3C-41D4-9515-CE14D6302E48}" dt="2022-10-19T12:56:51.666" v="1021" actId="478"/>
          <ac:graphicFrameMkLst>
            <pc:docMk/>
            <pc:sldMk cId="2811254406" sldId="276"/>
            <ac:graphicFrameMk id="7" creationId="{DF9C32A0-6C58-4E27-88C3-7D25999B7142}"/>
          </ac:graphicFrameMkLst>
        </pc:graphicFrameChg>
        <pc:graphicFrameChg chg="add del mod modGraphic">
          <ac:chgData name="Rebecca Hudson" userId="eb5edfd7-4e3a-4b2d-b1eb-70a38379c76a" providerId="ADAL" clId="{11892A8C-5A3C-41D4-9515-CE14D6302E48}" dt="2022-10-19T13:35:04.248" v="1912" actId="478"/>
          <ac:graphicFrameMkLst>
            <pc:docMk/>
            <pc:sldMk cId="2811254406" sldId="276"/>
            <ac:graphicFrameMk id="8" creationId="{231FA3EE-438A-487A-8F7C-66CC828F0F3C}"/>
          </ac:graphicFrameMkLst>
        </pc:graphicFrameChg>
        <pc:picChg chg="del">
          <ac:chgData name="Rebecca Hudson" userId="eb5edfd7-4e3a-4b2d-b1eb-70a38379c76a" providerId="ADAL" clId="{11892A8C-5A3C-41D4-9515-CE14D6302E48}" dt="2022-10-12T16:51:05.590" v="44" actId="478"/>
          <ac:picMkLst>
            <pc:docMk/>
            <pc:sldMk cId="2811254406" sldId="276"/>
            <ac:picMk id="4" creationId="{4539D9D2-4E8E-4692-B39F-48EF4DEBC38E}"/>
          </ac:picMkLst>
        </pc:picChg>
        <pc:picChg chg="add del mod">
          <ac:chgData name="Rebecca Hudson" userId="eb5edfd7-4e3a-4b2d-b1eb-70a38379c76a" providerId="ADAL" clId="{11892A8C-5A3C-41D4-9515-CE14D6302E48}" dt="2022-10-19T12:50:07.032" v="860" actId="478"/>
          <ac:picMkLst>
            <pc:docMk/>
            <pc:sldMk cId="2811254406" sldId="276"/>
            <ac:picMk id="4" creationId="{C64DC224-E292-402C-B8BD-85E278F1016E}"/>
          </ac:picMkLst>
        </pc:picChg>
        <pc:picChg chg="add del mod">
          <ac:chgData name="Rebecca Hudson" userId="eb5edfd7-4e3a-4b2d-b1eb-70a38379c76a" providerId="ADAL" clId="{11892A8C-5A3C-41D4-9515-CE14D6302E48}" dt="2022-10-19T13:10:37.055" v="1214" actId="478"/>
          <ac:picMkLst>
            <pc:docMk/>
            <pc:sldMk cId="2811254406" sldId="276"/>
            <ac:picMk id="6" creationId="{53B7FD8D-07EE-4530-A0B3-062EDB6DAE9D}"/>
          </ac:picMkLst>
        </pc:picChg>
        <pc:picChg chg="del">
          <ac:chgData name="Rebecca Hudson" userId="eb5edfd7-4e3a-4b2d-b1eb-70a38379c76a" providerId="ADAL" clId="{11892A8C-5A3C-41D4-9515-CE14D6302E48}" dt="2022-10-12T16:51:04.406" v="43" actId="478"/>
          <ac:picMkLst>
            <pc:docMk/>
            <pc:sldMk cId="2811254406" sldId="276"/>
            <ac:picMk id="10" creationId="{6C00F18C-C4D6-4270-A527-E7C672FA6CD2}"/>
          </ac:picMkLst>
        </pc:picChg>
        <pc:cxnChg chg="add mod">
          <ac:chgData name="Rebecca Hudson" userId="eb5edfd7-4e3a-4b2d-b1eb-70a38379c76a" providerId="ADAL" clId="{11892A8C-5A3C-41D4-9515-CE14D6302E48}" dt="2022-10-19T13:46:44.712" v="1983" actId="1076"/>
          <ac:cxnSpMkLst>
            <pc:docMk/>
            <pc:sldMk cId="2811254406" sldId="276"/>
            <ac:cxnSpMk id="17" creationId="{AEA5394E-9175-437A-AD2F-40F5AE5A88BD}"/>
          </ac:cxnSpMkLst>
        </pc:cxnChg>
        <pc:cxnChg chg="add mod">
          <ac:chgData name="Rebecca Hudson" userId="eb5edfd7-4e3a-4b2d-b1eb-70a38379c76a" providerId="ADAL" clId="{11892A8C-5A3C-41D4-9515-CE14D6302E48}" dt="2022-10-19T13:46:44.712" v="1983" actId="1076"/>
          <ac:cxnSpMkLst>
            <pc:docMk/>
            <pc:sldMk cId="2811254406" sldId="276"/>
            <ac:cxnSpMk id="18" creationId="{DD8EE1DC-1913-4A92-8252-A2498736D765}"/>
          </ac:cxnSpMkLst>
        </pc:cxnChg>
        <pc:cxnChg chg="add mod">
          <ac:chgData name="Rebecca Hudson" userId="eb5edfd7-4e3a-4b2d-b1eb-70a38379c76a" providerId="ADAL" clId="{11892A8C-5A3C-41D4-9515-CE14D6302E48}" dt="2022-10-19T13:46:44.712" v="1983" actId="1076"/>
          <ac:cxnSpMkLst>
            <pc:docMk/>
            <pc:sldMk cId="2811254406" sldId="276"/>
            <ac:cxnSpMk id="21" creationId="{57EF5C01-C714-4C57-9A10-D687D7279D25}"/>
          </ac:cxnSpMkLst>
        </pc:cxnChg>
        <pc:cxnChg chg="add mod">
          <ac:chgData name="Rebecca Hudson" userId="eb5edfd7-4e3a-4b2d-b1eb-70a38379c76a" providerId="ADAL" clId="{11892A8C-5A3C-41D4-9515-CE14D6302E48}" dt="2022-10-19T13:46:44.712" v="1983" actId="1076"/>
          <ac:cxnSpMkLst>
            <pc:docMk/>
            <pc:sldMk cId="2811254406" sldId="276"/>
            <ac:cxnSpMk id="23" creationId="{CA91D24F-702A-4D32-A561-BCAF6CA5F458}"/>
          </ac:cxnSpMkLst>
        </pc:cxnChg>
        <pc:cxnChg chg="add mod">
          <ac:chgData name="Rebecca Hudson" userId="eb5edfd7-4e3a-4b2d-b1eb-70a38379c76a" providerId="ADAL" clId="{11892A8C-5A3C-41D4-9515-CE14D6302E48}" dt="2022-10-19T13:46:44.712" v="1983" actId="1076"/>
          <ac:cxnSpMkLst>
            <pc:docMk/>
            <pc:sldMk cId="2811254406" sldId="276"/>
            <ac:cxnSpMk id="25" creationId="{A896EA63-8ED1-4C90-B6F7-F0F0FDF7CABE}"/>
          </ac:cxnSpMkLst>
        </pc:cxnChg>
        <pc:cxnChg chg="add mod">
          <ac:chgData name="Rebecca Hudson" userId="eb5edfd7-4e3a-4b2d-b1eb-70a38379c76a" providerId="ADAL" clId="{11892A8C-5A3C-41D4-9515-CE14D6302E48}" dt="2022-10-19T13:53:39.360" v="2202" actId="1036"/>
          <ac:cxnSpMkLst>
            <pc:docMk/>
            <pc:sldMk cId="2811254406" sldId="276"/>
            <ac:cxnSpMk id="26" creationId="{6DA275C6-142C-467E-8F62-B40BEC870132}"/>
          </ac:cxnSpMkLst>
        </pc:cxnChg>
        <pc:cxnChg chg="add del mod">
          <ac:chgData name="Rebecca Hudson" userId="eb5edfd7-4e3a-4b2d-b1eb-70a38379c76a" providerId="ADAL" clId="{11892A8C-5A3C-41D4-9515-CE14D6302E48}" dt="2022-10-19T13:27:47.338" v="1431" actId="478"/>
          <ac:cxnSpMkLst>
            <pc:docMk/>
            <pc:sldMk cId="2811254406" sldId="276"/>
            <ac:cxnSpMk id="27" creationId="{98373361-6CBD-4CE1-9F56-FFE4D4142108}"/>
          </ac:cxnSpMkLst>
        </pc:cxnChg>
        <pc:cxnChg chg="add mod">
          <ac:chgData name="Rebecca Hudson" userId="eb5edfd7-4e3a-4b2d-b1eb-70a38379c76a" providerId="ADAL" clId="{11892A8C-5A3C-41D4-9515-CE14D6302E48}" dt="2022-10-19T13:46:44.712" v="1983" actId="1076"/>
          <ac:cxnSpMkLst>
            <pc:docMk/>
            <pc:sldMk cId="2811254406" sldId="276"/>
            <ac:cxnSpMk id="28" creationId="{C8042222-F54E-4741-8726-AF847366F92D}"/>
          </ac:cxnSpMkLst>
        </pc:cxnChg>
        <pc:cxnChg chg="add mod">
          <ac:chgData name="Rebecca Hudson" userId="eb5edfd7-4e3a-4b2d-b1eb-70a38379c76a" providerId="ADAL" clId="{11892A8C-5A3C-41D4-9515-CE14D6302E48}" dt="2022-10-19T13:46:44.712" v="1983" actId="1076"/>
          <ac:cxnSpMkLst>
            <pc:docMk/>
            <pc:sldMk cId="2811254406" sldId="276"/>
            <ac:cxnSpMk id="29" creationId="{4C01CA19-362A-4920-8C51-F512A72BF7AC}"/>
          </ac:cxnSpMkLst>
        </pc:cxnChg>
        <pc:cxnChg chg="add mod">
          <ac:chgData name="Rebecca Hudson" userId="eb5edfd7-4e3a-4b2d-b1eb-70a38379c76a" providerId="ADAL" clId="{11892A8C-5A3C-41D4-9515-CE14D6302E48}" dt="2022-10-19T13:46:44.712" v="1983" actId="1076"/>
          <ac:cxnSpMkLst>
            <pc:docMk/>
            <pc:sldMk cId="2811254406" sldId="276"/>
            <ac:cxnSpMk id="30" creationId="{3437E847-CAFA-4E23-85C8-08371B979B3E}"/>
          </ac:cxnSpMkLst>
        </pc:cxnChg>
        <pc:cxnChg chg="add mod">
          <ac:chgData name="Rebecca Hudson" userId="eb5edfd7-4e3a-4b2d-b1eb-70a38379c76a" providerId="ADAL" clId="{11892A8C-5A3C-41D4-9515-CE14D6302E48}" dt="2022-10-19T13:54:02.193" v="2203" actId="1076"/>
          <ac:cxnSpMkLst>
            <pc:docMk/>
            <pc:sldMk cId="2811254406" sldId="276"/>
            <ac:cxnSpMk id="31" creationId="{97C95EA6-8070-4A90-B279-17E7054E14D0}"/>
          </ac:cxnSpMkLst>
        </pc:cxnChg>
        <pc:cxnChg chg="add mod">
          <ac:chgData name="Rebecca Hudson" userId="eb5edfd7-4e3a-4b2d-b1eb-70a38379c76a" providerId="ADAL" clId="{11892A8C-5A3C-41D4-9515-CE14D6302E48}" dt="2022-10-19T13:46:44.712" v="1983" actId="1076"/>
          <ac:cxnSpMkLst>
            <pc:docMk/>
            <pc:sldMk cId="2811254406" sldId="276"/>
            <ac:cxnSpMk id="36" creationId="{A2FBA1C5-C9A2-4CF0-BD42-A26555CFBC9C}"/>
          </ac:cxnSpMkLst>
        </pc:cxnChg>
        <pc:cxnChg chg="add mod">
          <ac:chgData name="Rebecca Hudson" userId="eb5edfd7-4e3a-4b2d-b1eb-70a38379c76a" providerId="ADAL" clId="{11892A8C-5A3C-41D4-9515-CE14D6302E48}" dt="2022-10-19T13:46:44.712" v="1983" actId="1076"/>
          <ac:cxnSpMkLst>
            <pc:docMk/>
            <pc:sldMk cId="2811254406" sldId="276"/>
            <ac:cxnSpMk id="41" creationId="{060DE2EC-5D7D-417B-A1D4-9704F5A911D5}"/>
          </ac:cxnSpMkLst>
        </pc:cxnChg>
        <pc:cxnChg chg="add del mod">
          <ac:chgData name="Rebecca Hudson" userId="eb5edfd7-4e3a-4b2d-b1eb-70a38379c76a" providerId="ADAL" clId="{11892A8C-5A3C-41D4-9515-CE14D6302E48}" dt="2022-10-19T13:52:36.112" v="2187" actId="478"/>
          <ac:cxnSpMkLst>
            <pc:docMk/>
            <pc:sldMk cId="2811254406" sldId="276"/>
            <ac:cxnSpMk id="44" creationId="{02358689-CD6A-474D-B33D-65E66F1BFD94}"/>
          </ac:cxnSpMkLst>
        </pc:cxnChg>
        <pc:cxnChg chg="add mod">
          <ac:chgData name="Rebecca Hudson" userId="eb5edfd7-4e3a-4b2d-b1eb-70a38379c76a" providerId="ADAL" clId="{11892A8C-5A3C-41D4-9515-CE14D6302E48}" dt="2022-10-19T13:50:37.672" v="2145" actId="1076"/>
          <ac:cxnSpMkLst>
            <pc:docMk/>
            <pc:sldMk cId="2811254406" sldId="276"/>
            <ac:cxnSpMk id="45" creationId="{6AB30FB9-6F70-42E3-965A-0ED008166CB7}"/>
          </ac:cxnSpMkLst>
        </pc:cxnChg>
        <pc:cxnChg chg="add del mod">
          <ac:chgData name="Rebecca Hudson" userId="eb5edfd7-4e3a-4b2d-b1eb-70a38379c76a" providerId="ADAL" clId="{11892A8C-5A3C-41D4-9515-CE14D6302E48}" dt="2022-10-19T13:52:10.382" v="2180" actId="478"/>
          <ac:cxnSpMkLst>
            <pc:docMk/>
            <pc:sldMk cId="2811254406" sldId="276"/>
            <ac:cxnSpMk id="51" creationId="{C3578E81-5039-4154-B2FD-805964ADB498}"/>
          </ac:cxnSpMkLst>
        </pc:cxnChg>
        <pc:cxnChg chg="add del">
          <ac:chgData name="Rebecca Hudson" userId="eb5edfd7-4e3a-4b2d-b1eb-70a38379c76a" providerId="ADAL" clId="{11892A8C-5A3C-41D4-9515-CE14D6302E48}" dt="2022-10-19T13:51:00.181" v="2152" actId="478"/>
          <ac:cxnSpMkLst>
            <pc:docMk/>
            <pc:sldMk cId="2811254406" sldId="276"/>
            <ac:cxnSpMk id="54" creationId="{37A9060F-A01A-415E-A3E3-7F094CA7170A}"/>
          </ac:cxnSpMkLst>
        </pc:cxnChg>
        <pc:cxnChg chg="add del mod">
          <ac:chgData name="Rebecca Hudson" userId="eb5edfd7-4e3a-4b2d-b1eb-70a38379c76a" providerId="ADAL" clId="{11892A8C-5A3C-41D4-9515-CE14D6302E48}" dt="2022-10-19T13:52:37.733" v="2188" actId="478"/>
          <ac:cxnSpMkLst>
            <pc:docMk/>
            <pc:sldMk cId="2811254406" sldId="276"/>
            <ac:cxnSpMk id="56" creationId="{BC66BC50-D08C-45E0-8AA2-98D8BF0CA4CE}"/>
          </ac:cxnSpMkLst>
        </pc:cxnChg>
        <pc:cxnChg chg="add mod">
          <ac:chgData name="Rebecca Hudson" userId="eb5edfd7-4e3a-4b2d-b1eb-70a38379c76a" providerId="ADAL" clId="{11892A8C-5A3C-41D4-9515-CE14D6302E48}" dt="2022-10-19T13:51:22.296" v="2157" actId="1076"/>
          <ac:cxnSpMkLst>
            <pc:docMk/>
            <pc:sldMk cId="2811254406" sldId="276"/>
            <ac:cxnSpMk id="57" creationId="{FB752843-004B-40E0-B7E2-719BB2AAF083}"/>
          </ac:cxnSpMkLst>
        </pc:cxnChg>
        <pc:cxnChg chg="add del mod">
          <ac:chgData name="Rebecca Hudson" userId="eb5edfd7-4e3a-4b2d-b1eb-70a38379c76a" providerId="ADAL" clId="{11892A8C-5A3C-41D4-9515-CE14D6302E48}" dt="2022-10-19T13:52:34.291" v="2186" actId="478"/>
          <ac:cxnSpMkLst>
            <pc:docMk/>
            <pc:sldMk cId="2811254406" sldId="276"/>
            <ac:cxnSpMk id="59" creationId="{5751EE87-4050-4751-90CB-80F06CEB6A19}"/>
          </ac:cxnSpMkLst>
        </pc:cxnChg>
        <pc:cxnChg chg="add mod">
          <ac:chgData name="Rebecca Hudson" userId="eb5edfd7-4e3a-4b2d-b1eb-70a38379c76a" providerId="ADAL" clId="{11892A8C-5A3C-41D4-9515-CE14D6302E48}" dt="2022-10-19T13:52:51.993" v="2190" actId="208"/>
          <ac:cxnSpMkLst>
            <pc:docMk/>
            <pc:sldMk cId="2811254406" sldId="276"/>
            <ac:cxnSpMk id="64" creationId="{020BE535-3231-4649-9B23-FB2B5502497A}"/>
          </ac:cxnSpMkLst>
        </pc:cxnChg>
        <pc:cxnChg chg="add mod">
          <ac:chgData name="Rebecca Hudson" userId="eb5edfd7-4e3a-4b2d-b1eb-70a38379c76a" providerId="ADAL" clId="{11892A8C-5A3C-41D4-9515-CE14D6302E48}" dt="2022-10-19T13:53:29.641" v="2200" actId="1076"/>
          <ac:cxnSpMkLst>
            <pc:docMk/>
            <pc:sldMk cId="2811254406" sldId="276"/>
            <ac:cxnSpMk id="65" creationId="{9E049BD8-3E37-44F3-8FED-07E692C7BD53}"/>
          </ac:cxnSpMkLst>
        </pc:cxnChg>
        <pc:cxnChg chg="add mod">
          <ac:chgData name="Rebecca Hudson" userId="eb5edfd7-4e3a-4b2d-b1eb-70a38379c76a" providerId="ADAL" clId="{11892A8C-5A3C-41D4-9515-CE14D6302E48}" dt="2022-10-19T13:53:26.502" v="2199" actId="14100"/>
          <ac:cxnSpMkLst>
            <pc:docMk/>
            <pc:sldMk cId="2811254406" sldId="276"/>
            <ac:cxnSpMk id="67" creationId="{DC400B99-7221-4B31-867E-8325D80E9294}"/>
          </ac:cxnSpMkLst>
        </pc:cxnChg>
      </pc:sldChg>
      <pc:sldChg chg="modSp">
        <pc:chgData name="Rebecca Hudson" userId="eb5edfd7-4e3a-4b2d-b1eb-70a38379c76a" providerId="ADAL" clId="{11892A8C-5A3C-41D4-9515-CE14D6302E48}" dt="2022-10-19T14:01:42.666" v="2305" actId="14734"/>
        <pc:sldMkLst>
          <pc:docMk/>
          <pc:sldMk cId="3174605329" sldId="277"/>
        </pc:sldMkLst>
        <pc:spChg chg="mod">
          <ac:chgData name="Rebecca Hudson" userId="eb5edfd7-4e3a-4b2d-b1eb-70a38379c76a" providerId="ADAL" clId="{11892A8C-5A3C-41D4-9515-CE14D6302E48}" dt="2022-10-12T16:53:01.614" v="193" actId="20577"/>
          <ac:spMkLst>
            <pc:docMk/>
            <pc:sldMk cId="3174605329" sldId="277"/>
            <ac:spMk id="2" creationId="{77B04A15-208E-BC4C-8503-EE867B201E06}"/>
          </ac:spMkLst>
        </pc:spChg>
        <pc:spChg chg="mod">
          <ac:chgData name="Rebecca Hudson" userId="eb5edfd7-4e3a-4b2d-b1eb-70a38379c76a" providerId="ADAL" clId="{11892A8C-5A3C-41D4-9515-CE14D6302E48}" dt="2022-10-18T16:08:06.584" v="207" actId="1076"/>
          <ac:spMkLst>
            <pc:docMk/>
            <pc:sldMk cId="3174605329" sldId="277"/>
            <ac:spMk id="18" creationId="{7A451BA3-D741-474D-86BF-08ADEEE4461B}"/>
          </ac:spMkLst>
        </pc:spChg>
        <pc:spChg chg="mod">
          <ac:chgData name="Rebecca Hudson" userId="eb5edfd7-4e3a-4b2d-b1eb-70a38379c76a" providerId="ADAL" clId="{11892A8C-5A3C-41D4-9515-CE14D6302E48}" dt="2022-10-18T16:08:30.760" v="213" actId="1076"/>
          <ac:spMkLst>
            <pc:docMk/>
            <pc:sldMk cId="3174605329" sldId="277"/>
            <ac:spMk id="26" creationId="{27EA855A-62DA-4FC2-9EF5-F1382E562204}"/>
          </ac:spMkLst>
        </pc:spChg>
        <pc:spChg chg="mod">
          <ac:chgData name="Rebecca Hudson" userId="eb5edfd7-4e3a-4b2d-b1eb-70a38379c76a" providerId="ADAL" clId="{11892A8C-5A3C-41D4-9515-CE14D6302E48}" dt="2022-10-12T16:51:59.191" v="127" actId="20577"/>
          <ac:spMkLst>
            <pc:docMk/>
            <pc:sldMk cId="3174605329" sldId="277"/>
            <ac:spMk id="41" creationId="{75B0C77E-BA81-3341-8807-3A5A432E0DCE}"/>
          </ac:spMkLst>
        </pc:spChg>
        <pc:spChg chg="mod">
          <ac:chgData name="Rebecca Hudson" userId="eb5edfd7-4e3a-4b2d-b1eb-70a38379c76a" providerId="ADAL" clId="{11892A8C-5A3C-41D4-9515-CE14D6302E48}" dt="2022-10-18T16:09:17.734" v="222" actId="1076"/>
          <ac:spMkLst>
            <pc:docMk/>
            <pc:sldMk cId="3174605329" sldId="277"/>
            <ac:spMk id="46" creationId="{DD0BD52D-EA79-184B-8C70-B009FCE50E63}"/>
          </ac:spMkLst>
        </pc:spChg>
        <pc:spChg chg="mod">
          <ac:chgData name="Rebecca Hudson" userId="eb5edfd7-4e3a-4b2d-b1eb-70a38379c76a" providerId="ADAL" clId="{11892A8C-5A3C-41D4-9515-CE14D6302E48}" dt="2022-10-18T16:09:38.295" v="229" actId="1076"/>
          <ac:spMkLst>
            <pc:docMk/>
            <pc:sldMk cId="3174605329" sldId="277"/>
            <ac:spMk id="47" creationId="{90BACB80-3AE4-BE46-9571-C9F550EBDD84}"/>
          </ac:spMkLst>
        </pc:spChg>
        <pc:spChg chg="mod">
          <ac:chgData name="Rebecca Hudson" userId="eb5edfd7-4e3a-4b2d-b1eb-70a38379c76a" providerId="ADAL" clId="{11892A8C-5A3C-41D4-9515-CE14D6302E48}" dt="2022-10-18T16:10:42.253" v="240" actId="14100"/>
          <ac:spMkLst>
            <pc:docMk/>
            <pc:sldMk cId="3174605329" sldId="277"/>
            <ac:spMk id="48" creationId="{B28C8C53-ECE0-2343-BD43-441E0E7339F4}"/>
          </ac:spMkLst>
        </pc:spChg>
        <pc:spChg chg="mod">
          <ac:chgData name="Rebecca Hudson" userId="eb5edfd7-4e3a-4b2d-b1eb-70a38379c76a" providerId="ADAL" clId="{11892A8C-5A3C-41D4-9515-CE14D6302E48}" dt="2022-10-19T13:57:31.343" v="2231" actId="20577"/>
          <ac:spMkLst>
            <pc:docMk/>
            <pc:sldMk cId="3174605329" sldId="277"/>
            <ac:spMk id="49" creationId="{CE760A76-84D6-8E49-A4E2-76EED5761938}"/>
          </ac:spMkLst>
        </pc:spChg>
        <pc:spChg chg="mod">
          <ac:chgData name="Rebecca Hudson" userId="eb5edfd7-4e3a-4b2d-b1eb-70a38379c76a" providerId="ADAL" clId="{11892A8C-5A3C-41D4-9515-CE14D6302E48}" dt="2022-10-18T16:10:59.819" v="245" actId="255"/>
          <ac:spMkLst>
            <pc:docMk/>
            <pc:sldMk cId="3174605329" sldId="277"/>
            <ac:spMk id="50" creationId="{3B8EE72E-C9A8-864B-8401-F9255DBE4C50}"/>
          </ac:spMkLst>
        </pc:spChg>
        <pc:spChg chg="mod">
          <ac:chgData name="Rebecca Hudson" userId="eb5edfd7-4e3a-4b2d-b1eb-70a38379c76a" providerId="ADAL" clId="{11892A8C-5A3C-41D4-9515-CE14D6302E48}" dt="2022-10-19T12:28:30.589" v="256"/>
          <ac:spMkLst>
            <pc:docMk/>
            <pc:sldMk cId="3174605329" sldId="277"/>
            <ac:spMk id="51" creationId="{77F873FB-BABA-D240-87C4-BC12B9716B0D}"/>
          </ac:spMkLst>
        </pc:spChg>
        <pc:grpChg chg="mod">
          <ac:chgData name="Rebecca Hudson" userId="eb5edfd7-4e3a-4b2d-b1eb-70a38379c76a" providerId="ADAL" clId="{11892A8C-5A3C-41D4-9515-CE14D6302E48}" dt="2022-10-18T16:09:36.280" v="228" actId="1076"/>
          <ac:grpSpMkLst>
            <pc:docMk/>
            <pc:sldMk cId="3174605329" sldId="277"/>
            <ac:grpSpMk id="36" creationId="{7C5EBAC4-4CDC-6D4C-979D-F02B6C65F9AB}"/>
          </ac:grpSpMkLst>
        </pc:grpChg>
        <pc:graphicFrameChg chg="mod modGraphic">
          <ac:chgData name="Rebecca Hudson" userId="eb5edfd7-4e3a-4b2d-b1eb-70a38379c76a" providerId="ADAL" clId="{11892A8C-5A3C-41D4-9515-CE14D6302E48}" dt="2022-10-19T14:01:42.666" v="2305" actId="14734"/>
          <ac:graphicFrameMkLst>
            <pc:docMk/>
            <pc:sldMk cId="3174605329" sldId="277"/>
            <ac:graphicFrameMk id="6" creationId="{E98A9D46-2432-133B-C4DC-89A88874946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10/19/2022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each/class-clips-video/history-ks1-ks2-grace-darling/z4y7pg8" TargetMode="External"/><Relationship Id="rId2" Type="http://schemas.openxmlformats.org/officeDocument/2006/relationships/hyperlink" Target="https://www.bbc.co.uk/bitesize/topics/zhpchbk/articles/znchkmn" TargetMode="Externa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412168" y="4077072"/>
            <a:ext cx="5328592" cy="955740"/>
          </a:xfrm>
        </p:spPr>
        <p:txBody>
          <a:bodyPr/>
          <a:lstStyle/>
          <a:p>
            <a:r>
              <a:rPr lang="en-US" sz="4400" b="0" dirty="0"/>
              <a:t>Christopher Columbus and Grace Darling</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AB3079A-71A4-4DC3-BE0C-7CC3DF7D81AF}"/>
              </a:ext>
            </a:extLst>
          </p:cNvPr>
          <p:cNvPicPr>
            <a:picLocks noChangeAspect="1"/>
          </p:cNvPicPr>
          <p:nvPr/>
        </p:nvPicPr>
        <p:blipFill>
          <a:blip r:embed="rId2"/>
          <a:stretch>
            <a:fillRect/>
          </a:stretch>
        </p:blipFill>
        <p:spPr>
          <a:xfrm>
            <a:off x="6451242" y="759346"/>
            <a:ext cx="3535085" cy="2669649"/>
          </a:xfrm>
          <a:prstGeom prst="rect">
            <a:avLst/>
          </a:prstGeom>
        </p:spPr>
      </p:pic>
      <p:pic>
        <p:nvPicPr>
          <p:cNvPr id="1026" name="Picture 2" descr="See the source image">
            <a:extLst>
              <a:ext uri="{FF2B5EF4-FFF2-40B4-BE49-F238E27FC236}">
                <a16:creationId xmlns:a16="http://schemas.microsoft.com/office/drawing/2014/main" id="{D82150E6-7503-46C3-84AC-2588323FB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2708920"/>
            <a:ext cx="2590566" cy="302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Christopher Columbus and Grace Darling</a:t>
            </a:r>
          </a:p>
        </p:txBody>
      </p:sp>
      <p:sp>
        <p:nvSpPr>
          <p:cNvPr id="3" name="TextBox 2">
            <a:extLst>
              <a:ext uri="{FF2B5EF4-FFF2-40B4-BE49-F238E27FC236}">
                <a16:creationId xmlns:a16="http://schemas.microsoft.com/office/drawing/2014/main" id="{FB248809-1C24-6D4B-BE4B-D58E8B8B28C5}"/>
              </a:ext>
            </a:extLst>
          </p:cNvPr>
          <p:cNvSpPr txBox="1"/>
          <p:nvPr/>
        </p:nvSpPr>
        <p:spPr>
          <a:xfrm>
            <a:off x="134337" y="798994"/>
            <a:ext cx="11866314" cy="2649544"/>
          </a:xfrm>
          <a:prstGeom prst="rect">
            <a:avLst/>
          </a:prstGeom>
          <a:noFill/>
          <a:ln>
            <a:noFill/>
          </a:ln>
        </p:spPr>
        <p:txBody>
          <a:bodyPr wrap="square" lIns="108000" tIns="108000" rIns="108000" bIns="108000" rtlCol="0">
            <a:spAutoFit/>
          </a:bodyPr>
          <a:lstStyle/>
          <a:p>
            <a:r>
              <a:rPr lang="en-US" sz="1600" b="1" dirty="0">
                <a:solidFill>
                  <a:srgbClr val="8B1C86"/>
                </a:solidFill>
              </a:rPr>
              <a:t>Why these significant individuals are important</a:t>
            </a:r>
          </a:p>
          <a:p>
            <a:r>
              <a:rPr lang="en-GB" sz="1400" b="1" dirty="0"/>
              <a:t>Christopher Columbus </a:t>
            </a:r>
            <a:r>
              <a:rPr lang="en-GB" sz="1400" dirty="0"/>
              <a:t>was a </a:t>
            </a:r>
            <a:r>
              <a:rPr lang="en-GB" sz="1400" b="1" dirty="0"/>
              <a:t>sailor.</a:t>
            </a:r>
            <a:r>
              <a:rPr lang="en-GB" sz="1400" dirty="0"/>
              <a:t> His first voyage nearly ended in disaster as his ship was attacked and set on fire by pirates. Columbus only survived by swimming to land. He became famous as the explorer who found new lands called </a:t>
            </a:r>
            <a:r>
              <a:rPr lang="en-GB" sz="1400" b="1" dirty="0"/>
              <a:t>‘The Americas’.</a:t>
            </a:r>
            <a:r>
              <a:rPr lang="en-GB" sz="1400" dirty="0"/>
              <a:t> But actually, many people already lived there.</a:t>
            </a:r>
            <a:br>
              <a:rPr lang="en-GB" sz="1400" dirty="0"/>
            </a:br>
            <a:endParaRPr lang="en-GB" sz="1400" dirty="0"/>
          </a:p>
          <a:p>
            <a:r>
              <a:rPr lang="en-GB" sz="1400" b="1" dirty="0"/>
              <a:t>Grace Darling </a:t>
            </a:r>
            <a:r>
              <a:rPr lang="en-GB" sz="1400" dirty="0"/>
              <a:t>is remembered for the rescue she undertook with her father in the Farne Islands in 1838. Grace and her father rowed to the rescue, bringing nine survivors who had been clinging to rocks safely back to Longstone Lighthouse. After the rescue Grace received awards for her bravery; she also became a national celebrity, with presents sent to her from well-wishers all across the country - including Queen Victoria herself.</a:t>
            </a:r>
            <a:endParaRPr lang="en-GB" sz="1400" b="1" dirty="0"/>
          </a:p>
          <a:p>
            <a:endParaRPr lang="en-US" sz="1600" b="1" dirty="0">
              <a:solidFill>
                <a:srgbClr val="8B1C86"/>
              </a:solidFill>
            </a:endParaRPr>
          </a:p>
          <a:p>
            <a:endParaRPr lang="en-US" sz="1400" b="1" dirty="0">
              <a:solidFill>
                <a:srgbClr val="8B1C86"/>
              </a:solidFill>
            </a:endParaRPr>
          </a:p>
        </p:txBody>
      </p:sp>
      <p:sp>
        <p:nvSpPr>
          <p:cNvPr id="11" name="Chevron 87">
            <a:extLst>
              <a:ext uri="{FF2B5EF4-FFF2-40B4-BE49-F238E27FC236}">
                <a16:creationId xmlns:a16="http://schemas.microsoft.com/office/drawing/2014/main" id="{4A710137-3FD7-461E-9884-672192AFD032}"/>
              </a:ext>
            </a:extLst>
          </p:cNvPr>
          <p:cNvSpPr/>
          <p:nvPr/>
        </p:nvSpPr>
        <p:spPr>
          <a:xfrm>
            <a:off x="2732024"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1500</a:t>
            </a:r>
          </a:p>
        </p:txBody>
      </p:sp>
      <p:sp>
        <p:nvSpPr>
          <p:cNvPr id="12" name="Chevron 88">
            <a:extLst>
              <a:ext uri="{FF2B5EF4-FFF2-40B4-BE49-F238E27FC236}">
                <a16:creationId xmlns:a16="http://schemas.microsoft.com/office/drawing/2014/main" id="{551EB4D3-CA1D-4C95-9ED2-89CE48A64C80}"/>
              </a:ext>
            </a:extLst>
          </p:cNvPr>
          <p:cNvSpPr/>
          <p:nvPr/>
        </p:nvSpPr>
        <p:spPr>
          <a:xfrm>
            <a:off x="4364397"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1600</a:t>
            </a:r>
          </a:p>
        </p:txBody>
      </p:sp>
      <p:sp>
        <p:nvSpPr>
          <p:cNvPr id="13" name="Chevron 89">
            <a:extLst>
              <a:ext uri="{FF2B5EF4-FFF2-40B4-BE49-F238E27FC236}">
                <a16:creationId xmlns:a16="http://schemas.microsoft.com/office/drawing/2014/main" id="{54C9D8D7-241F-40D5-A6BC-8395EC8252F3}"/>
              </a:ext>
            </a:extLst>
          </p:cNvPr>
          <p:cNvSpPr/>
          <p:nvPr/>
        </p:nvSpPr>
        <p:spPr>
          <a:xfrm>
            <a:off x="5996770"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1700</a:t>
            </a:r>
          </a:p>
        </p:txBody>
      </p:sp>
      <p:sp>
        <p:nvSpPr>
          <p:cNvPr id="14" name="Chevron 90">
            <a:extLst>
              <a:ext uri="{FF2B5EF4-FFF2-40B4-BE49-F238E27FC236}">
                <a16:creationId xmlns:a16="http://schemas.microsoft.com/office/drawing/2014/main" id="{45C95BE3-BCD6-4023-BB7D-CB19106ACFAE}"/>
              </a:ext>
            </a:extLst>
          </p:cNvPr>
          <p:cNvSpPr/>
          <p:nvPr/>
        </p:nvSpPr>
        <p:spPr>
          <a:xfrm>
            <a:off x="7629144"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1800</a:t>
            </a:r>
          </a:p>
        </p:txBody>
      </p:sp>
      <p:sp>
        <p:nvSpPr>
          <p:cNvPr id="15" name="Chevron 91">
            <a:extLst>
              <a:ext uri="{FF2B5EF4-FFF2-40B4-BE49-F238E27FC236}">
                <a16:creationId xmlns:a16="http://schemas.microsoft.com/office/drawing/2014/main" id="{A51AA139-69DF-4B8A-92D7-364A8EEF9CDB}"/>
              </a:ext>
            </a:extLst>
          </p:cNvPr>
          <p:cNvSpPr/>
          <p:nvPr/>
        </p:nvSpPr>
        <p:spPr>
          <a:xfrm>
            <a:off x="9261517"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1900</a:t>
            </a:r>
          </a:p>
        </p:txBody>
      </p:sp>
      <p:sp>
        <p:nvSpPr>
          <p:cNvPr id="16" name="Chevron 92">
            <a:extLst>
              <a:ext uri="{FF2B5EF4-FFF2-40B4-BE49-F238E27FC236}">
                <a16:creationId xmlns:a16="http://schemas.microsoft.com/office/drawing/2014/main" id="{8994E1CB-BD7B-444C-B46B-EDDC7B68417C}"/>
              </a:ext>
            </a:extLst>
          </p:cNvPr>
          <p:cNvSpPr/>
          <p:nvPr/>
        </p:nvSpPr>
        <p:spPr>
          <a:xfrm>
            <a:off x="1099650"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1400</a:t>
            </a:r>
          </a:p>
        </p:txBody>
      </p:sp>
      <p:cxnSp>
        <p:nvCxnSpPr>
          <p:cNvPr id="17" name="Straight Connector 16">
            <a:extLst>
              <a:ext uri="{FF2B5EF4-FFF2-40B4-BE49-F238E27FC236}">
                <a16:creationId xmlns:a16="http://schemas.microsoft.com/office/drawing/2014/main" id="{AEA5394E-9175-437A-AD2F-40F5AE5A88BD}"/>
              </a:ext>
            </a:extLst>
          </p:cNvPr>
          <p:cNvCxnSpPr>
            <a:cxnSpLocks/>
          </p:cNvCxnSpPr>
          <p:nvPr/>
        </p:nvCxnSpPr>
        <p:spPr>
          <a:xfrm flipV="1">
            <a:off x="1915836" y="4509603"/>
            <a:ext cx="0" cy="435169"/>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D8EE1DC-1913-4A92-8252-A2498736D765}"/>
              </a:ext>
            </a:extLst>
          </p:cNvPr>
          <p:cNvCxnSpPr>
            <a:cxnSpLocks/>
          </p:cNvCxnSpPr>
          <p:nvPr/>
        </p:nvCxnSpPr>
        <p:spPr>
          <a:xfrm flipV="1">
            <a:off x="7988668" y="4464893"/>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Text Placeholder 2">
            <a:extLst>
              <a:ext uri="{FF2B5EF4-FFF2-40B4-BE49-F238E27FC236}">
                <a16:creationId xmlns:a16="http://schemas.microsoft.com/office/drawing/2014/main" id="{8EE13C40-2B96-4DFC-8F75-58A75577BA0B}"/>
              </a:ext>
            </a:extLst>
          </p:cNvPr>
          <p:cNvSpPr txBox="1">
            <a:spLocks/>
          </p:cNvSpPr>
          <p:nvPr/>
        </p:nvSpPr>
        <p:spPr>
          <a:xfrm>
            <a:off x="659602" y="4727188"/>
            <a:ext cx="1404185"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1451</a:t>
            </a:r>
            <a:br>
              <a:rPr lang="en-US" dirty="0"/>
            </a:br>
            <a:r>
              <a:rPr lang="en-US" sz="1200" dirty="0"/>
              <a:t>Christopher Columbus is born.</a:t>
            </a:r>
            <a:endParaRPr lang="en-US" dirty="0"/>
          </a:p>
        </p:txBody>
      </p:sp>
      <p:sp>
        <p:nvSpPr>
          <p:cNvPr id="20" name="Text Placeholder 2">
            <a:extLst>
              <a:ext uri="{FF2B5EF4-FFF2-40B4-BE49-F238E27FC236}">
                <a16:creationId xmlns:a16="http://schemas.microsoft.com/office/drawing/2014/main" id="{D9AFB7BD-4D81-40FE-8977-D9FDEA120870}"/>
              </a:ext>
            </a:extLst>
          </p:cNvPr>
          <p:cNvSpPr txBox="1">
            <a:spLocks/>
          </p:cNvSpPr>
          <p:nvPr/>
        </p:nvSpPr>
        <p:spPr>
          <a:xfrm>
            <a:off x="6255341" y="4704436"/>
            <a:ext cx="1214347"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1815</a:t>
            </a:r>
            <a:br>
              <a:rPr lang="en-US" b="1" dirty="0"/>
            </a:br>
            <a:r>
              <a:rPr lang="en-US" sz="1200" dirty="0"/>
              <a:t>Grace Darling is born.</a:t>
            </a:r>
            <a:endParaRPr lang="en-US" dirty="0"/>
          </a:p>
        </p:txBody>
      </p:sp>
      <p:cxnSp>
        <p:nvCxnSpPr>
          <p:cNvPr id="21" name="Straight Connector 20">
            <a:extLst>
              <a:ext uri="{FF2B5EF4-FFF2-40B4-BE49-F238E27FC236}">
                <a16:creationId xmlns:a16="http://schemas.microsoft.com/office/drawing/2014/main" id="{57EF5C01-C714-4C57-9A10-D687D7279D25}"/>
              </a:ext>
            </a:extLst>
          </p:cNvPr>
          <p:cNvCxnSpPr>
            <a:cxnSpLocks/>
          </p:cNvCxnSpPr>
          <p:nvPr/>
        </p:nvCxnSpPr>
        <p:spPr>
          <a:xfrm flipV="1">
            <a:off x="8445330" y="3783250"/>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2" name="Text Placeholder 2">
            <a:extLst>
              <a:ext uri="{FF2B5EF4-FFF2-40B4-BE49-F238E27FC236}">
                <a16:creationId xmlns:a16="http://schemas.microsoft.com/office/drawing/2014/main" id="{F8AF1FAD-444F-439A-AFFA-329BD3A6C7D0}"/>
              </a:ext>
            </a:extLst>
          </p:cNvPr>
          <p:cNvSpPr txBox="1">
            <a:spLocks/>
          </p:cNvSpPr>
          <p:nvPr/>
        </p:nvSpPr>
        <p:spPr>
          <a:xfrm>
            <a:off x="8325220" y="3219234"/>
            <a:ext cx="1073997"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1842</a:t>
            </a:r>
            <a:br>
              <a:rPr lang="en-US" dirty="0"/>
            </a:br>
            <a:r>
              <a:rPr lang="en-US" sz="1200" dirty="0"/>
              <a:t>Grace Darling dies.</a:t>
            </a:r>
            <a:endParaRPr lang="en-US" dirty="0"/>
          </a:p>
        </p:txBody>
      </p:sp>
      <p:cxnSp>
        <p:nvCxnSpPr>
          <p:cNvPr id="23" name="Straight Connector 22">
            <a:extLst>
              <a:ext uri="{FF2B5EF4-FFF2-40B4-BE49-F238E27FC236}">
                <a16:creationId xmlns:a16="http://schemas.microsoft.com/office/drawing/2014/main" id="{CA91D24F-702A-4D32-A561-BCAF6CA5F458}"/>
              </a:ext>
            </a:extLst>
          </p:cNvPr>
          <p:cNvCxnSpPr>
            <a:cxnSpLocks/>
          </p:cNvCxnSpPr>
          <p:nvPr/>
        </p:nvCxnSpPr>
        <p:spPr>
          <a:xfrm flipV="1">
            <a:off x="3016982" y="3830860"/>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4" name="Text Placeholder 2">
            <a:extLst>
              <a:ext uri="{FF2B5EF4-FFF2-40B4-BE49-F238E27FC236}">
                <a16:creationId xmlns:a16="http://schemas.microsoft.com/office/drawing/2014/main" id="{999D142A-8547-43D9-9266-745E218CE316}"/>
              </a:ext>
            </a:extLst>
          </p:cNvPr>
          <p:cNvSpPr txBox="1">
            <a:spLocks/>
          </p:cNvSpPr>
          <p:nvPr/>
        </p:nvSpPr>
        <p:spPr>
          <a:xfrm>
            <a:off x="3430477" y="3376139"/>
            <a:ext cx="1683100"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1506</a:t>
            </a:r>
            <a:br>
              <a:rPr lang="en-US" b="1" dirty="0"/>
            </a:br>
            <a:r>
              <a:rPr lang="en-US" sz="1200" dirty="0"/>
              <a:t>Christopher Columbus dies.</a:t>
            </a:r>
            <a:endParaRPr lang="en-US" dirty="0"/>
          </a:p>
        </p:txBody>
      </p:sp>
      <p:cxnSp>
        <p:nvCxnSpPr>
          <p:cNvPr id="25" name="Straight Connector 24">
            <a:extLst>
              <a:ext uri="{FF2B5EF4-FFF2-40B4-BE49-F238E27FC236}">
                <a16:creationId xmlns:a16="http://schemas.microsoft.com/office/drawing/2014/main" id="{A896EA63-8ED1-4C90-B6F7-F0F0FDF7CABE}"/>
              </a:ext>
            </a:extLst>
          </p:cNvPr>
          <p:cNvCxnSpPr>
            <a:cxnSpLocks/>
          </p:cNvCxnSpPr>
          <p:nvPr/>
        </p:nvCxnSpPr>
        <p:spPr>
          <a:xfrm flipV="1">
            <a:off x="2192833" y="3765368"/>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A275C6-142C-467E-8F62-B40BEC870132}"/>
              </a:ext>
            </a:extLst>
          </p:cNvPr>
          <p:cNvCxnSpPr>
            <a:cxnSpLocks/>
          </p:cNvCxnSpPr>
          <p:nvPr/>
        </p:nvCxnSpPr>
        <p:spPr>
          <a:xfrm flipV="1">
            <a:off x="2423592" y="4487339"/>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8042222-F54E-4741-8726-AF847366F92D}"/>
              </a:ext>
            </a:extLst>
          </p:cNvPr>
          <p:cNvCxnSpPr>
            <a:cxnSpLocks/>
          </p:cNvCxnSpPr>
          <p:nvPr/>
        </p:nvCxnSpPr>
        <p:spPr>
          <a:xfrm flipV="1">
            <a:off x="8171530" y="3765368"/>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C01CA19-362A-4920-8C51-F512A72BF7AC}"/>
              </a:ext>
            </a:extLst>
          </p:cNvPr>
          <p:cNvCxnSpPr>
            <a:cxnSpLocks/>
          </p:cNvCxnSpPr>
          <p:nvPr/>
        </p:nvCxnSpPr>
        <p:spPr>
          <a:xfrm flipV="1">
            <a:off x="8325220" y="4463824"/>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37E847-CAFA-4E23-85C8-08371B979B3E}"/>
              </a:ext>
            </a:extLst>
          </p:cNvPr>
          <p:cNvCxnSpPr>
            <a:cxnSpLocks/>
          </p:cNvCxnSpPr>
          <p:nvPr/>
        </p:nvCxnSpPr>
        <p:spPr>
          <a:xfrm flipV="1">
            <a:off x="8961585" y="4464893"/>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7C95EA6-8070-4A90-B279-17E7054E14D0}"/>
              </a:ext>
            </a:extLst>
          </p:cNvPr>
          <p:cNvCxnSpPr>
            <a:cxnSpLocks/>
          </p:cNvCxnSpPr>
          <p:nvPr/>
        </p:nvCxnSpPr>
        <p:spPr>
          <a:xfrm flipV="1">
            <a:off x="9840416" y="3735638"/>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D09E8106-606E-4464-B8D0-0DE1F9428C1A}"/>
              </a:ext>
            </a:extLst>
          </p:cNvPr>
          <p:cNvSpPr txBox="1">
            <a:spLocks/>
          </p:cNvSpPr>
          <p:nvPr/>
        </p:nvSpPr>
        <p:spPr>
          <a:xfrm>
            <a:off x="1284623" y="3321019"/>
            <a:ext cx="95485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1485</a:t>
            </a:r>
            <a:br>
              <a:rPr lang="en-US" b="1" dirty="0"/>
            </a:br>
            <a:r>
              <a:rPr lang="en-US" sz="1200" dirty="0"/>
              <a:t>CC arrives in Spain.</a:t>
            </a:r>
            <a:endParaRPr lang="en-US" dirty="0"/>
          </a:p>
        </p:txBody>
      </p:sp>
      <p:sp>
        <p:nvSpPr>
          <p:cNvPr id="33" name="Text Placeholder 2">
            <a:extLst>
              <a:ext uri="{FF2B5EF4-FFF2-40B4-BE49-F238E27FC236}">
                <a16:creationId xmlns:a16="http://schemas.microsoft.com/office/drawing/2014/main" id="{8A471347-3837-4BA9-BCFB-2160315EA67B}"/>
              </a:ext>
            </a:extLst>
          </p:cNvPr>
          <p:cNvSpPr txBox="1">
            <a:spLocks/>
          </p:cNvSpPr>
          <p:nvPr/>
        </p:nvSpPr>
        <p:spPr>
          <a:xfrm>
            <a:off x="2223246" y="4727188"/>
            <a:ext cx="136086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1492</a:t>
            </a:r>
            <a:br>
              <a:rPr lang="en-US" b="1" dirty="0"/>
            </a:br>
            <a:r>
              <a:rPr lang="en-US" sz="1200" dirty="0"/>
              <a:t>CC leaves Spain with 3 ships and sailed west. </a:t>
            </a:r>
            <a:br>
              <a:rPr lang="en-US" sz="1200" dirty="0"/>
            </a:br>
            <a:r>
              <a:rPr lang="en-US" sz="1200" b="1" dirty="0"/>
              <a:t>12</a:t>
            </a:r>
            <a:r>
              <a:rPr lang="en-US" sz="1200" b="1" baseline="30000" dirty="0"/>
              <a:t>th</a:t>
            </a:r>
            <a:r>
              <a:rPr lang="en-US" sz="1200" b="1" dirty="0"/>
              <a:t> October </a:t>
            </a:r>
            <a:br>
              <a:rPr lang="en-US" b="1" dirty="0"/>
            </a:br>
            <a:r>
              <a:rPr lang="en-US" sz="1200" dirty="0"/>
              <a:t>He lands in Bahamas, North America.</a:t>
            </a:r>
            <a:endParaRPr lang="en-US" dirty="0"/>
          </a:p>
        </p:txBody>
      </p:sp>
      <p:sp>
        <p:nvSpPr>
          <p:cNvPr id="34" name="Text Placeholder 2">
            <a:extLst>
              <a:ext uri="{FF2B5EF4-FFF2-40B4-BE49-F238E27FC236}">
                <a16:creationId xmlns:a16="http://schemas.microsoft.com/office/drawing/2014/main" id="{AF08C189-077C-432D-A4F2-0F0B014D1F8E}"/>
              </a:ext>
            </a:extLst>
          </p:cNvPr>
          <p:cNvSpPr txBox="1">
            <a:spLocks/>
          </p:cNvSpPr>
          <p:nvPr/>
        </p:nvSpPr>
        <p:spPr>
          <a:xfrm>
            <a:off x="7024412" y="3011131"/>
            <a:ext cx="136086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1825</a:t>
            </a:r>
            <a:br>
              <a:rPr lang="en-US" b="1" dirty="0"/>
            </a:br>
            <a:r>
              <a:rPr lang="en-US" sz="1200" dirty="0"/>
              <a:t>The Darlings move to Longstone lighthouse</a:t>
            </a:r>
            <a:r>
              <a:rPr lang="en-US" sz="1200" b="1" dirty="0"/>
              <a:t>.</a:t>
            </a:r>
            <a:br>
              <a:rPr lang="en-US" b="1" dirty="0"/>
            </a:br>
            <a:endParaRPr lang="en-US" dirty="0"/>
          </a:p>
        </p:txBody>
      </p:sp>
      <p:sp>
        <p:nvSpPr>
          <p:cNvPr id="35" name="Text Placeholder 2">
            <a:extLst>
              <a:ext uri="{FF2B5EF4-FFF2-40B4-BE49-F238E27FC236}">
                <a16:creationId xmlns:a16="http://schemas.microsoft.com/office/drawing/2014/main" id="{E955D57B-4C8C-41A8-A4ED-A0751487E649}"/>
              </a:ext>
            </a:extLst>
          </p:cNvPr>
          <p:cNvSpPr txBox="1">
            <a:spLocks/>
          </p:cNvSpPr>
          <p:nvPr/>
        </p:nvSpPr>
        <p:spPr>
          <a:xfrm>
            <a:off x="7629143" y="4922327"/>
            <a:ext cx="1692480"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t>September 1838</a:t>
            </a:r>
            <a:br>
              <a:rPr lang="en-US" b="1" dirty="0"/>
            </a:br>
            <a:r>
              <a:rPr lang="en-US" sz="1200" dirty="0"/>
              <a:t>The SS Forfarshire crashes. </a:t>
            </a:r>
            <a:br>
              <a:rPr lang="en-US" sz="1200" dirty="0"/>
            </a:br>
            <a:r>
              <a:rPr lang="en-US" sz="1200" b="1" dirty="0"/>
              <a:t>November 1838</a:t>
            </a:r>
            <a:br>
              <a:rPr lang="en-US" sz="1200" b="1" dirty="0"/>
            </a:br>
            <a:r>
              <a:rPr lang="en-US" sz="1200" dirty="0"/>
              <a:t>Queen Victoria rewards Grace Darling.</a:t>
            </a:r>
            <a:br>
              <a:rPr lang="en-US" sz="1200" b="1" dirty="0"/>
            </a:br>
            <a:endParaRPr lang="en-US" sz="1200" dirty="0"/>
          </a:p>
          <a:p>
            <a:pPr algn="ctr"/>
            <a:endParaRPr lang="en-US" sz="1200" dirty="0"/>
          </a:p>
          <a:p>
            <a:pPr algn="ctr"/>
            <a:br>
              <a:rPr lang="en-US" b="1" dirty="0"/>
            </a:br>
            <a:endParaRPr lang="en-US" dirty="0"/>
          </a:p>
        </p:txBody>
      </p:sp>
      <p:cxnSp>
        <p:nvCxnSpPr>
          <p:cNvPr id="36" name="Straight Connector 35">
            <a:extLst>
              <a:ext uri="{FF2B5EF4-FFF2-40B4-BE49-F238E27FC236}">
                <a16:creationId xmlns:a16="http://schemas.microsoft.com/office/drawing/2014/main" id="{A2FBA1C5-C9A2-4CF0-BD42-A26555CFBC9C}"/>
              </a:ext>
            </a:extLst>
          </p:cNvPr>
          <p:cNvCxnSpPr>
            <a:cxnSpLocks/>
          </p:cNvCxnSpPr>
          <p:nvPr/>
        </p:nvCxnSpPr>
        <p:spPr>
          <a:xfrm flipV="1">
            <a:off x="8951647" y="4893255"/>
            <a:ext cx="567680" cy="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8" name="Text Placeholder 2">
            <a:extLst>
              <a:ext uri="{FF2B5EF4-FFF2-40B4-BE49-F238E27FC236}">
                <a16:creationId xmlns:a16="http://schemas.microsoft.com/office/drawing/2014/main" id="{2A56F286-582D-42B2-82A7-825998CB23BE}"/>
              </a:ext>
            </a:extLst>
          </p:cNvPr>
          <p:cNvSpPr txBox="1">
            <a:spLocks/>
          </p:cNvSpPr>
          <p:nvPr/>
        </p:nvSpPr>
        <p:spPr>
          <a:xfrm>
            <a:off x="9597949" y="4703543"/>
            <a:ext cx="1523875"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1880</a:t>
            </a:r>
            <a:br>
              <a:rPr lang="en-US" b="1" dirty="0"/>
            </a:br>
            <a:r>
              <a:rPr lang="en-GB" sz="1200" dirty="0"/>
              <a:t>‘Grace Darling: Her True Story’ is published.</a:t>
            </a:r>
            <a:endParaRPr lang="en-GB" dirty="0"/>
          </a:p>
        </p:txBody>
      </p:sp>
      <p:sp>
        <p:nvSpPr>
          <p:cNvPr id="39" name="Text Placeholder 2">
            <a:extLst>
              <a:ext uri="{FF2B5EF4-FFF2-40B4-BE49-F238E27FC236}">
                <a16:creationId xmlns:a16="http://schemas.microsoft.com/office/drawing/2014/main" id="{954AD448-85ED-4AC4-BD4E-9387E925DD4B}"/>
              </a:ext>
            </a:extLst>
          </p:cNvPr>
          <p:cNvSpPr txBox="1">
            <a:spLocks/>
          </p:cNvSpPr>
          <p:nvPr/>
        </p:nvSpPr>
        <p:spPr>
          <a:xfrm>
            <a:off x="9954118" y="3210982"/>
            <a:ext cx="1239703"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b="1" dirty="0"/>
          </a:p>
          <a:p>
            <a:pPr algn="ctr"/>
            <a:endParaRPr lang="en-US" dirty="0"/>
          </a:p>
        </p:txBody>
      </p:sp>
      <p:sp>
        <p:nvSpPr>
          <p:cNvPr id="40" name="Text Placeholder 2">
            <a:extLst>
              <a:ext uri="{FF2B5EF4-FFF2-40B4-BE49-F238E27FC236}">
                <a16:creationId xmlns:a16="http://schemas.microsoft.com/office/drawing/2014/main" id="{E450C603-9462-4157-B625-09C1541BE08E}"/>
              </a:ext>
            </a:extLst>
          </p:cNvPr>
          <p:cNvSpPr txBox="1">
            <a:spLocks/>
          </p:cNvSpPr>
          <p:nvPr/>
        </p:nvSpPr>
        <p:spPr>
          <a:xfrm>
            <a:off x="9700629" y="3154515"/>
            <a:ext cx="1647852"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1938</a:t>
            </a:r>
            <a:br>
              <a:rPr lang="en-US" b="1" dirty="0"/>
            </a:br>
            <a:r>
              <a:rPr lang="en-GB" sz="1200" dirty="0"/>
              <a:t>Museum opened dedicated to Grace Darling.</a:t>
            </a:r>
            <a:endParaRPr lang="en-US" dirty="0"/>
          </a:p>
          <a:p>
            <a:pPr algn="ctr"/>
            <a:endParaRPr lang="en-US" dirty="0"/>
          </a:p>
        </p:txBody>
      </p:sp>
      <p:cxnSp>
        <p:nvCxnSpPr>
          <p:cNvPr id="41" name="Straight Connector 40">
            <a:extLst>
              <a:ext uri="{FF2B5EF4-FFF2-40B4-BE49-F238E27FC236}">
                <a16:creationId xmlns:a16="http://schemas.microsoft.com/office/drawing/2014/main" id="{060DE2EC-5D7D-417B-A1D4-9704F5A911D5}"/>
              </a:ext>
            </a:extLst>
          </p:cNvPr>
          <p:cNvCxnSpPr>
            <a:cxnSpLocks/>
          </p:cNvCxnSpPr>
          <p:nvPr/>
        </p:nvCxnSpPr>
        <p:spPr>
          <a:xfrm>
            <a:off x="7233393" y="4893256"/>
            <a:ext cx="755275" cy="1068"/>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AB30FB9-6F70-42E3-965A-0ED008166CB7}"/>
              </a:ext>
            </a:extLst>
          </p:cNvPr>
          <p:cNvCxnSpPr>
            <a:cxnSpLocks/>
          </p:cNvCxnSpPr>
          <p:nvPr/>
        </p:nvCxnSpPr>
        <p:spPr>
          <a:xfrm>
            <a:off x="3016982" y="3822273"/>
            <a:ext cx="567128" cy="0"/>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49" name="Text Placeholder 2">
            <a:extLst>
              <a:ext uri="{FF2B5EF4-FFF2-40B4-BE49-F238E27FC236}">
                <a16:creationId xmlns:a16="http://schemas.microsoft.com/office/drawing/2014/main" id="{DCBB859E-DA41-4903-BEF3-6BFD0CFED314}"/>
              </a:ext>
            </a:extLst>
          </p:cNvPr>
          <p:cNvSpPr txBox="1">
            <a:spLocks/>
          </p:cNvSpPr>
          <p:nvPr/>
        </p:nvSpPr>
        <p:spPr>
          <a:xfrm>
            <a:off x="1840526" y="3003968"/>
            <a:ext cx="2097968"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1493 -1502</a:t>
            </a:r>
            <a:br>
              <a:rPr lang="en-US" b="1" dirty="0"/>
            </a:br>
            <a:r>
              <a:rPr lang="en-US" sz="1200" dirty="0"/>
              <a:t>3 other voyages across Atlantic Ocean to Caribbean. </a:t>
            </a:r>
            <a:endParaRPr lang="en-US" dirty="0"/>
          </a:p>
        </p:txBody>
      </p:sp>
      <p:cxnSp>
        <p:nvCxnSpPr>
          <p:cNvPr id="57" name="Straight Connector 56">
            <a:extLst>
              <a:ext uri="{FF2B5EF4-FFF2-40B4-BE49-F238E27FC236}">
                <a16:creationId xmlns:a16="http://schemas.microsoft.com/office/drawing/2014/main" id="{FB752843-004B-40E0-B7E2-719BB2AAF083}"/>
              </a:ext>
            </a:extLst>
          </p:cNvPr>
          <p:cNvCxnSpPr>
            <a:cxnSpLocks/>
          </p:cNvCxnSpPr>
          <p:nvPr/>
        </p:nvCxnSpPr>
        <p:spPr>
          <a:xfrm flipV="1">
            <a:off x="2732023" y="3780282"/>
            <a:ext cx="0" cy="19980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20BE535-3231-4649-9B23-FB2B5502497A}"/>
              </a:ext>
            </a:extLst>
          </p:cNvPr>
          <p:cNvCxnSpPr/>
          <p:nvPr/>
        </p:nvCxnSpPr>
        <p:spPr>
          <a:xfrm flipV="1">
            <a:off x="2480865" y="3980083"/>
            <a:ext cx="0" cy="1932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049BD8-3E37-44F3-8FED-07E692C7BD53}"/>
              </a:ext>
            </a:extLst>
          </p:cNvPr>
          <p:cNvCxnSpPr/>
          <p:nvPr/>
        </p:nvCxnSpPr>
        <p:spPr>
          <a:xfrm flipV="1">
            <a:off x="2889510" y="3958055"/>
            <a:ext cx="0" cy="1932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400B99-7221-4B31-867E-8325D80E9294}"/>
              </a:ext>
            </a:extLst>
          </p:cNvPr>
          <p:cNvCxnSpPr>
            <a:cxnSpLocks/>
            <a:endCxn id="49" idx="2"/>
          </p:cNvCxnSpPr>
          <p:nvPr/>
        </p:nvCxnSpPr>
        <p:spPr>
          <a:xfrm flipV="1">
            <a:off x="2480865" y="3958055"/>
            <a:ext cx="408645" cy="716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Christopher Columbus and Grace Darling</a:t>
            </a:r>
          </a:p>
        </p:txBody>
      </p:sp>
      <p:sp>
        <p:nvSpPr>
          <p:cNvPr id="41" name="TextBox 40">
            <a:extLst>
              <a:ext uri="{FF2B5EF4-FFF2-40B4-BE49-F238E27FC236}">
                <a16:creationId xmlns:a16="http://schemas.microsoft.com/office/drawing/2014/main" id="{75B0C77E-BA81-3341-8807-3A5A432E0DCE}"/>
              </a:ext>
            </a:extLst>
          </p:cNvPr>
          <p:cNvSpPr txBox="1"/>
          <p:nvPr/>
        </p:nvSpPr>
        <p:spPr>
          <a:xfrm>
            <a:off x="72389" y="4514193"/>
            <a:ext cx="4277255" cy="710552"/>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48481"/>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37283"/>
            <a:ext cx="3360244" cy="3100245"/>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Explain how Columbus became famous.</a:t>
            </a:r>
          </a:p>
          <a:p>
            <a:pPr marL="171450" indent="-171450" fontAlgn="base">
              <a:lnSpc>
                <a:spcPct val="150000"/>
              </a:lnSpc>
              <a:buFontTx/>
              <a:buChar char="-"/>
            </a:pPr>
            <a:r>
              <a:rPr lang="en-GB" sz="900" dirty="0"/>
              <a:t>Understand why Columbus did what he did</a:t>
            </a:r>
          </a:p>
          <a:p>
            <a:pPr marL="171450" indent="-171450" fontAlgn="base">
              <a:lnSpc>
                <a:spcPct val="150000"/>
              </a:lnSpc>
              <a:buFontTx/>
              <a:buChar char="-"/>
            </a:pPr>
            <a:r>
              <a:rPr lang="en-GB" sz="900" dirty="0"/>
              <a:t>Talk about what life was life on a long journey back then.</a:t>
            </a:r>
          </a:p>
          <a:p>
            <a:pPr marL="171450" indent="-171450" fontAlgn="base">
              <a:lnSpc>
                <a:spcPct val="150000"/>
              </a:lnSpc>
              <a:buFontTx/>
              <a:buChar char="-"/>
            </a:pPr>
            <a:r>
              <a:rPr lang="en-GB" sz="900" dirty="0"/>
              <a:t>Discuss different opinions and perspectives on Columbus.</a:t>
            </a:r>
          </a:p>
          <a:p>
            <a:pPr marL="171450" indent="-171450" fontAlgn="base">
              <a:lnSpc>
                <a:spcPct val="150000"/>
              </a:lnSpc>
              <a:buFontTx/>
              <a:buChar char="-"/>
            </a:pPr>
            <a:r>
              <a:rPr lang="en-GB" sz="900" dirty="0"/>
              <a:t>Explain who Grace Darling is and why she is famous today.</a:t>
            </a:r>
          </a:p>
          <a:p>
            <a:pPr marL="171450" indent="-171450" fontAlgn="base">
              <a:lnSpc>
                <a:spcPct val="150000"/>
              </a:lnSpc>
              <a:buFontTx/>
              <a:buChar char="-"/>
            </a:pPr>
            <a:r>
              <a:rPr lang="en-GB" sz="900" dirty="0"/>
              <a:t>Identify ways in which sea rescue has improved, comparing then and now.</a:t>
            </a:r>
          </a:p>
          <a:p>
            <a:pPr marL="171450" indent="-171450" fontAlgn="base">
              <a:lnSpc>
                <a:spcPct val="150000"/>
              </a:lnSpc>
              <a:buFontTx/>
              <a:buChar char="-"/>
            </a:pPr>
            <a:endParaRPr lang="en-GB" sz="900" dirty="0"/>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349773" cy="1310716"/>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r>
              <a:rPr lang="en-GB" sz="1100" dirty="0">
                <a:hlinkClick r:id="rId2"/>
              </a:rPr>
              <a:t>Who was Christopher Columbus? - BBC Bitesize</a:t>
            </a:r>
            <a:endParaRPr lang="en-GB" sz="1100" dirty="0"/>
          </a:p>
          <a:p>
            <a:endParaRPr lang="en-GB" sz="1100" b="1" dirty="0">
              <a:solidFill>
                <a:srgbClr val="8B1C86"/>
              </a:solidFill>
            </a:endParaRPr>
          </a:p>
          <a:p>
            <a:r>
              <a:rPr lang="en-GB" sz="1100" dirty="0">
                <a:hlinkClick r:id="rId3"/>
              </a:rPr>
              <a:t>Grace Darling - BBC Teach</a:t>
            </a:r>
            <a:endParaRPr lang="en-US" sz="1100" b="1" dirty="0">
              <a:solidFill>
                <a:srgbClr val="8B1C86"/>
              </a:solidFill>
            </a:endParaRPr>
          </a:p>
          <a:p>
            <a:endParaRPr lang="en-US" sz="900" b="1"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pSp>
        <p:nvGrpSpPr>
          <p:cNvPr id="36" name="Group 35">
            <a:extLst>
              <a:ext uri="{FF2B5EF4-FFF2-40B4-BE49-F238E27FC236}">
                <a16:creationId xmlns:a16="http://schemas.microsoft.com/office/drawing/2014/main" id="{7C5EBAC4-4CDC-6D4C-979D-F02B6C65F9AB}"/>
              </a:ext>
            </a:extLst>
          </p:cNvPr>
          <p:cNvGrpSpPr/>
          <p:nvPr/>
        </p:nvGrpSpPr>
        <p:grpSpPr>
          <a:xfrm>
            <a:off x="-261872" y="837418"/>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356188" y="1314821"/>
            <a:ext cx="1442675" cy="600164"/>
          </a:xfrm>
          <a:prstGeom prst="rect">
            <a:avLst/>
          </a:prstGeom>
          <a:noFill/>
        </p:spPr>
        <p:txBody>
          <a:bodyPr wrap="square" rtlCol="0">
            <a:spAutoFit/>
          </a:bodyPr>
          <a:lstStyle/>
          <a:p>
            <a:pPr algn="ctr"/>
            <a:r>
              <a:rPr lang="en-GB" sz="1200" b="1" dirty="0">
                <a:solidFill>
                  <a:schemeClr val="bg1"/>
                </a:solidFill>
              </a:rPr>
              <a:t>KQ1</a:t>
            </a:r>
          </a:p>
          <a:p>
            <a:pPr algn="ctr"/>
            <a:r>
              <a:rPr lang="en-GB" sz="1050" b="1" dirty="0">
                <a:solidFill>
                  <a:schemeClr val="bg1"/>
                </a:solidFill>
              </a:rPr>
              <a:t>How did Columbus become famous?  </a:t>
            </a:r>
          </a:p>
        </p:txBody>
      </p:sp>
      <p:sp>
        <p:nvSpPr>
          <p:cNvPr id="46" name="TextBox 45">
            <a:extLst>
              <a:ext uri="{FF2B5EF4-FFF2-40B4-BE49-F238E27FC236}">
                <a16:creationId xmlns:a16="http://schemas.microsoft.com/office/drawing/2014/main" id="{DD0BD52D-EA79-184B-8C70-B009FCE50E63}"/>
              </a:ext>
            </a:extLst>
          </p:cNvPr>
          <p:cNvSpPr txBox="1"/>
          <p:nvPr/>
        </p:nvSpPr>
        <p:spPr>
          <a:xfrm>
            <a:off x="2311923" y="3565894"/>
            <a:ext cx="1498878"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p>
          <a:p>
            <a:pPr algn="ctr"/>
            <a:r>
              <a:rPr lang="en-GB" sz="1050" b="1" dirty="0">
                <a:solidFill>
                  <a:schemeClr val="bg1"/>
                </a:solidFill>
              </a:rPr>
              <a:t>What was life like on board during such a long journey?</a:t>
            </a:r>
          </a:p>
          <a:p>
            <a:pPr algn="ctr"/>
            <a:r>
              <a:rPr lang="en-GB" sz="1050" b="1" dirty="0">
                <a:solidFill>
                  <a:schemeClr val="bg1"/>
                </a:solidFill>
              </a:rPr>
              <a:t>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1033749" y="3391512"/>
            <a:ext cx="1342824" cy="1077218"/>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p>
          <a:p>
            <a:pPr algn="ctr"/>
            <a:r>
              <a:rPr lang="en-GB" sz="1050" b="1" dirty="0">
                <a:solidFill>
                  <a:schemeClr val="bg1"/>
                </a:solidFill>
              </a:rPr>
              <a:t>Did everyone think that Columbus was a hero?</a:t>
            </a:r>
          </a:p>
          <a:p>
            <a:pPr algn="ctr"/>
            <a:r>
              <a:rPr lang="en-GB" sz="1000" b="1" dirty="0">
                <a:solidFill>
                  <a:schemeClr val="bg1"/>
                </a:solidFill>
              </a:rPr>
              <a:t>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04532" y="2055100"/>
            <a:ext cx="1342824" cy="1361911"/>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pPr algn="ctr"/>
            <a:r>
              <a:rPr lang="en-GB" sz="1000" b="1" dirty="0">
                <a:solidFill>
                  <a:schemeClr val="bg1"/>
                </a:solidFill>
              </a:rPr>
              <a:t>What did Grace do that made her famous and why is she remembered today so long afterwards?</a:t>
            </a:r>
          </a:p>
          <a:p>
            <a:r>
              <a:rPr lang="en-GB" sz="1050" b="1" dirty="0">
                <a:solidFill>
                  <a:schemeClr val="bg1"/>
                </a:solidFill>
              </a:rPr>
              <a:t>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37104" y="1061738"/>
            <a:ext cx="1342824" cy="1084912"/>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How did sea rescue improve as a result of Grace Darling’s story? </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2390367429"/>
              </p:ext>
            </p:extLst>
          </p:nvPr>
        </p:nvGraphicFramePr>
        <p:xfrm>
          <a:off x="4600898" y="1366869"/>
          <a:ext cx="4073429" cy="4888951"/>
        </p:xfrm>
        <a:graphic>
          <a:graphicData uri="http://schemas.openxmlformats.org/drawingml/2006/table">
            <a:tbl>
              <a:tblPr firstRow="1" firstCol="1" bandRow="1">
                <a:tableStyleId>{2D5ABB26-0587-4C30-8999-92F81FD0307C}</a:tableStyleId>
              </a:tblPr>
              <a:tblGrid>
                <a:gridCol w="1495102">
                  <a:extLst>
                    <a:ext uri="{9D8B030D-6E8A-4147-A177-3AD203B41FA5}">
                      <a16:colId xmlns:a16="http://schemas.microsoft.com/office/drawing/2014/main" val="4293158332"/>
                    </a:ext>
                  </a:extLst>
                </a:gridCol>
                <a:gridCol w="2578327">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Continent</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large area of land that may be made up of several countries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78080723"/>
                  </a:ext>
                </a:extLst>
              </a:tr>
              <a:tr h="203559">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Compass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An item used to show direction.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53085506"/>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Explorer</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person who explores a new or unfamiliar area.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88742733"/>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Famous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Someone who is known by many people.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Navigator</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person in a vehicle who decides the direction in which the vehicle travels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237812">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Ocean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One of the five large areas of sea on the earth’s surface.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391282"/>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Sailor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person whose job it is to work as a member of the crew on a ship or boat.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21397761"/>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Santa Maria</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This was the largest of the ships used by Christopher Columbus in his first voyage across the Atlantic Ocean in 1492, the others being the Niña and the Pinta.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62286040"/>
                  </a:ext>
                </a:extLst>
              </a:tr>
              <a:tr h="270520">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Voyage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Long journey involving travel by sea.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Heroine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woman who has done something brave and who is admired by lots of people.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Lighthouse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tower or other structure containing a beacon light to warn or guide ships at sea.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Rescue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Save someone from a dangerous or difficult situation.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Survivor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50" b="0" i="0" kern="1200" dirty="0">
                          <a:solidFill>
                            <a:schemeClr val="tx1"/>
                          </a:solidFill>
                          <a:effectLst/>
                          <a:latin typeface="+mn-lt"/>
                          <a:ea typeface="+mn-ea"/>
                          <a:cs typeface="+mn-cs"/>
                        </a:rPr>
                        <a:t>A person who survives, especially a person remaining alive after an event in which others have died.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7133094"/>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3082269" y="2322289"/>
            <a:ext cx="1206788" cy="1408078"/>
          </a:xfrm>
          <a:prstGeom prst="rect">
            <a:avLst/>
          </a:prstGeom>
          <a:noFill/>
        </p:spPr>
        <p:txBody>
          <a:bodyPr wrap="square" rtlCol="0">
            <a:spAutoFit/>
          </a:bodyPr>
          <a:lstStyle/>
          <a:p>
            <a:pPr algn="ctr"/>
            <a:r>
              <a:rPr lang="en-GB" sz="1200" b="1" dirty="0">
                <a:solidFill>
                  <a:schemeClr val="bg1"/>
                </a:solidFill>
              </a:rPr>
              <a:t>KQ2</a:t>
            </a:r>
          </a:p>
          <a:p>
            <a:pPr algn="ctr"/>
            <a:r>
              <a:rPr lang="en-GB" sz="1050" b="1" dirty="0">
                <a:solidFill>
                  <a:schemeClr val="bg1"/>
                </a:solidFill>
              </a:rPr>
              <a:t>Why did Columbus risk his life to explore somewhere no one alive had ever seen? </a:t>
            </a:r>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26BAE5C6E6EB4AA7667603C06217DD" ma:contentTypeVersion="20" ma:contentTypeDescription="Create a new document." ma:contentTypeScope="" ma:versionID="4dd68d9f9aef0ea9e8d0eecaaa24448a">
  <xsd:schema xmlns:xsd="http://www.w3.org/2001/XMLSchema" xmlns:xs="http://www.w3.org/2001/XMLSchema" xmlns:p="http://schemas.microsoft.com/office/2006/metadata/properties" xmlns:ns2="ab34d614-e0de-4a48-91ad-49841d565fa1" xmlns:ns3="3644042a-e352-471b-b990-1a634a32a424" targetNamespace="http://schemas.microsoft.com/office/2006/metadata/properties" ma:root="true" ma:fieldsID="aff49361c38b3b3e8620082e01df3694" ns2:_="" ns3:_="">
    <xsd:import namespace="ab34d614-e0de-4a48-91ad-49841d565fa1"/>
    <xsd:import namespace="3644042a-e352-471b-b990-1a634a32a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4d614-e0de-4a48-91ad-49841d565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5a5d3-064a-4d7e-b05e-b1bb8afb09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4042a-e352-471b-b990-1a634a32a4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8e2d9a-dbe1-41f0-875c-b2f997ee447b}" ma:internalName="TaxCatchAll" ma:showField="CatchAllData" ma:web="3644042a-e352-471b-b990-1a634a32a4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4d614-e0de-4a48-91ad-49841d565fa1">
      <Terms xmlns="http://schemas.microsoft.com/office/infopath/2007/PartnerControls"/>
    </lcf76f155ced4ddcb4097134ff3c332f>
    <TaxCatchAll xmlns="3644042a-e352-471b-b990-1a634a32a424" xsi:nil="true"/>
  </documentManagement>
</p:properties>
</file>

<file path=customXml/itemProps1.xml><?xml version="1.0" encoding="utf-8"?>
<ds:datastoreItem xmlns:ds="http://schemas.openxmlformats.org/officeDocument/2006/customXml" ds:itemID="{2020AAF4-A080-496D-9BEE-0F33FBBF2324}">
  <ds:schemaRefs>
    <ds:schemaRef ds:uri="http://schemas.microsoft.com/sharepoint/v3/contenttype/forms"/>
  </ds:schemaRefs>
</ds:datastoreItem>
</file>

<file path=customXml/itemProps2.xml><?xml version="1.0" encoding="utf-8"?>
<ds:datastoreItem xmlns:ds="http://schemas.openxmlformats.org/officeDocument/2006/customXml" ds:itemID="{CF541542-4F67-45C7-92D9-B7DE8AB37F70}"/>
</file>

<file path=customXml/itemProps3.xml><?xml version="1.0" encoding="utf-8"?>
<ds:datastoreItem xmlns:ds="http://schemas.openxmlformats.org/officeDocument/2006/customXml" ds:itemID="{70AC96BD-DBE9-4D74-8AB0-ACDA0CF5783A}">
  <ds:schemaRefs>
    <ds:schemaRef ds:uri="http://purl.org/dc/term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aab9282-9887-4cd7-bc73-e2452d1cc7fe"/>
    <ds:schemaRef ds:uri="0286fb5e-b3e2-4ed5-aff4-facb20208ae0"/>
  </ds:schemaRefs>
</ds:datastoreItem>
</file>

<file path=docProps/app.xml><?xml version="1.0" encoding="utf-8"?>
<Properties xmlns="http://schemas.openxmlformats.org/officeDocument/2006/extended-properties" xmlns:vt="http://schemas.openxmlformats.org/officeDocument/2006/docPropsVTypes">
  <Template>Office Theme</Template>
  <TotalTime>5736</TotalTime>
  <Words>674</Words>
  <Application>Microsoft Office PowerPoint</Application>
  <PresentationFormat>Widescreen</PresentationFormat>
  <Paragraphs>85</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Times New Roman</vt:lpstr>
      <vt:lpstr>Century Gothic</vt:lpstr>
      <vt:lpstr>Montserrat Semi</vt:lpstr>
      <vt:lpstr>Gill Sans</vt: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65</cp:revision>
  <cp:lastPrinted>2022-10-12T15:50:06Z</cp:lastPrinted>
  <dcterms:created xsi:type="dcterms:W3CDTF">2022-02-09T13:26:57Z</dcterms:created>
  <dcterms:modified xsi:type="dcterms:W3CDTF">2022-10-19T16:13:54Z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0x010100E726BAE5C6E6EB4AA7667603C06217DD</vt:lpwstr>
  </property>
  <property fmtid="{D5CDD505-2E9C-101B-9397-08002B2CF9AE}" pid="3" name="MediaServiceImageTags">
    <vt:lpwstr/>
  </property>
</Properties>
</file>