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3" r:id="rId9"/>
    <p:sldId id="262" r:id="rId10"/>
    <p:sldId id="272" r:id="rId11"/>
    <p:sldId id="265" r:id="rId12"/>
    <p:sldId id="266" r:id="rId13"/>
    <p:sldId id="264" r:id="rId14"/>
    <p:sldId id="267" r:id="rId15"/>
    <p:sldId id="274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 Warnham" userId="a5432af5-a1a2-4674-afef-1808c86b1b25" providerId="ADAL" clId="{31D0380D-876A-424D-96FB-CD2AA3728542}"/>
    <pc:docChg chg="modSld sldOrd">
      <pc:chgData name="E Warnham" userId="a5432af5-a1a2-4674-afef-1808c86b1b25" providerId="ADAL" clId="{31D0380D-876A-424D-96FB-CD2AA3728542}" dt="2024-10-08T14:34:22.006" v="5"/>
      <pc:docMkLst>
        <pc:docMk/>
      </pc:docMkLst>
      <pc:sldChg chg="ord">
        <pc:chgData name="E Warnham" userId="a5432af5-a1a2-4674-afef-1808c86b1b25" providerId="ADAL" clId="{31D0380D-876A-424D-96FB-CD2AA3728542}" dt="2024-10-08T14:30:52.673" v="1"/>
        <pc:sldMkLst>
          <pc:docMk/>
          <pc:sldMk cId="2610098348" sldId="263"/>
        </pc:sldMkLst>
      </pc:sldChg>
      <pc:sldChg chg="ord">
        <pc:chgData name="E Warnham" userId="a5432af5-a1a2-4674-afef-1808c86b1b25" providerId="ADAL" clId="{31D0380D-876A-424D-96FB-CD2AA3728542}" dt="2024-10-08T14:34:20.185" v="3"/>
        <pc:sldMkLst>
          <pc:docMk/>
          <pc:sldMk cId="649501395" sldId="265"/>
        </pc:sldMkLst>
      </pc:sldChg>
      <pc:sldChg chg="ord">
        <pc:chgData name="E Warnham" userId="a5432af5-a1a2-4674-afef-1808c86b1b25" providerId="ADAL" clId="{31D0380D-876A-424D-96FB-CD2AA3728542}" dt="2024-10-08T14:34:22.006" v="5"/>
        <pc:sldMkLst>
          <pc:docMk/>
          <pc:sldMk cId="1536530030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4DAAD-B3B5-A856-CA13-380204F39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8ABFB1-9584-F4FD-1C5E-FE737B063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CC481-5C6B-F1A9-8CA0-E0D6A0679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C91C-BAE4-4FED-98BB-D94DE7D74E05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819C2-E2BB-B6F5-BFEB-754D9E86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C88C9-0938-6D60-5266-42411FD11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0183-ED16-4BC7-B43A-88C115C7BB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109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913FC-754D-3686-5632-2C9A17574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49FD79-0457-A4DC-2C78-0958A41BF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AF1C3-77A9-EAA5-EDC4-2E32BBC9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C91C-BAE4-4FED-98BB-D94DE7D74E05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F08CC-305F-2A09-DBF6-0A98D0EBD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17949-31EA-3F00-58FF-A1F2FFEE2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0183-ED16-4BC7-B43A-88C115C7BB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944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45A921-FDEF-3B7B-2BB5-7FD0644694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C46C6E-6004-EF8B-B266-A5070DC40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DB0F9-D6AC-012D-E109-8AB7D2111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C91C-BAE4-4FED-98BB-D94DE7D74E05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0D746-F249-1408-198E-B88A91386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2E455-64F9-11FF-7809-AA235D79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0183-ED16-4BC7-B43A-88C115C7BB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6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98306-8932-7987-287E-149B6DA92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006EA-ECAB-33DC-B615-1FF467296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1A4D5-6A0B-247A-789B-2B48A8725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C91C-BAE4-4FED-98BB-D94DE7D74E05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8D4A5-1691-169B-AC3E-8A6C21883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A73FA-707B-95D1-0A0D-1B6E05BCA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0183-ED16-4BC7-B43A-88C115C7BB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410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795FB-260F-B0B7-35DA-386C59F5A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9EB1D-04F7-E102-3537-895FA7E3C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1F455-7704-EE2E-DDAA-54561AFD4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C91C-BAE4-4FED-98BB-D94DE7D74E05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D08A1-C3BB-585B-2D34-394BE841D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48BBA-9CEB-D7CC-9A4E-B235FB65A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0183-ED16-4BC7-B43A-88C115C7BB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952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26EF0-D6F1-8412-6290-96710E549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12D01-3C06-84D4-4A5B-7C8C3D024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5FA38-5B48-85EC-0764-971628D18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6514B7-048A-DBAB-2B21-EE43700A0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C91C-BAE4-4FED-98BB-D94DE7D74E05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AEEDA-0ED8-8FB8-B96E-9B5C32F7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C02D5-8C96-7786-2581-9670141D2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0183-ED16-4BC7-B43A-88C115C7BB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61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10ABA-781D-ACFC-28A5-BE90CA64B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B97AD-7ABC-80F9-97C9-EE007CD3A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CCD9C0-FCBF-6C52-21AF-39C9830F5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BFF754-68AE-C2BB-2C7F-9CD7CB39A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0EEA1C-E027-573E-0261-A100E0A32D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DE38B1-9905-BAD0-79A2-3B1E7F48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C91C-BAE4-4FED-98BB-D94DE7D74E05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04D343-C7F6-E3F2-026C-B2D762A7F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62D9DA-3D97-9379-0DCB-E54E4100D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0183-ED16-4BC7-B43A-88C115C7BB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649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A6CA8-7AB7-EDA1-4422-6DDA33D09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838D09-873B-E04A-10E5-92D5A1EB0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C91C-BAE4-4FED-98BB-D94DE7D74E05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DB193-461C-B6C5-6B9D-5CB638713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BB9A2B-BAE5-8A67-903D-74BBACCAD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0183-ED16-4BC7-B43A-88C115C7BB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80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2261F4-63E6-CB8D-FC87-63387F649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C91C-BAE4-4FED-98BB-D94DE7D74E05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B4386-3162-F4E4-3FBE-6A6A73E66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1D48D-7C7D-FC74-2FC4-E563CEE48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0183-ED16-4BC7-B43A-88C115C7BB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41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FDD36-C544-AC31-7C5D-198190822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B9444-1245-5E60-48C9-9636855CE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35FAE-A495-51D8-4EEE-9C59E027A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AF275-EE2B-456D-2BBC-8009F6087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C91C-BAE4-4FED-98BB-D94DE7D74E05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BC399-7AC3-683D-ECD1-E0C0C7AC9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465E34-E3CA-2A46-E3D1-A336DAFD0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0183-ED16-4BC7-B43A-88C115C7BB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07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9A373-09CD-FBF0-1CAE-8810E2B14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0EC3E5-FDD6-F4B2-A986-E0052C1E0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8A0E4C-E290-A620-6C61-3CA0C0802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D696D-BA0F-596D-73FF-8E8C742B5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C91C-BAE4-4FED-98BB-D94DE7D74E05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2EB9D-53BB-AF17-0E97-C6F5CAC7E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11967-ABB3-E43D-4D82-BDD7A7510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0183-ED16-4BC7-B43A-88C115C7BB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71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4A30BB-642B-E7E7-FAB2-B2B35816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11445-4ED7-3A31-1C22-E41BE6F01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46C0F-42AD-AC1E-507D-3B2E3BEF3D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FFC91C-BAE4-4FED-98BB-D94DE7D74E05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D5A64-3E49-D239-C202-B3E3475682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FE650-9C29-C25B-D33F-C810970E1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780183-ED16-4BC7-B43A-88C115C7BB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57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1F0745-8585-A16C-3C32-BBF0F0BE623A}"/>
              </a:ext>
            </a:extLst>
          </p:cNvPr>
          <p:cNvSpPr txBox="1"/>
          <p:nvPr/>
        </p:nvSpPr>
        <p:spPr>
          <a:xfrm>
            <a:off x="669851" y="871870"/>
            <a:ext cx="110578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Twinkl" panose="02000000000000000000" pitchFamily="2" charset="0"/>
              </a:rPr>
              <a:t>Read Write Inc </a:t>
            </a:r>
          </a:p>
          <a:p>
            <a:pPr algn="ctr"/>
            <a:endParaRPr lang="en-GB" sz="3600" dirty="0">
              <a:latin typeface="Twinkl" panose="02000000000000000000" pitchFamily="2" charset="0"/>
            </a:endParaRPr>
          </a:p>
          <a:p>
            <a:pPr algn="ctr"/>
            <a:endParaRPr lang="en-GB" sz="3600" dirty="0">
              <a:latin typeface="Twinkl" panose="02000000000000000000" pitchFamily="2" charset="0"/>
            </a:endParaRPr>
          </a:p>
          <a:p>
            <a:pPr algn="ctr"/>
            <a:r>
              <a:rPr lang="en-GB" sz="3600" dirty="0">
                <a:latin typeface="Twinkl" panose="02000000000000000000" pitchFamily="2" charset="0"/>
              </a:rPr>
              <a:t>Parent Information Session</a:t>
            </a:r>
          </a:p>
          <a:p>
            <a:pPr algn="ctr"/>
            <a:endParaRPr lang="en-GB" sz="3600" dirty="0">
              <a:latin typeface="Twinkl" panose="02000000000000000000" pitchFamily="2" charset="0"/>
            </a:endParaRPr>
          </a:p>
          <a:p>
            <a:pPr algn="ctr"/>
            <a:r>
              <a:rPr lang="en-GB" sz="3600" dirty="0">
                <a:latin typeface="Twinkl" panose="02000000000000000000" pitchFamily="2" charset="0"/>
              </a:rPr>
              <a:t>Tuesday 8</a:t>
            </a:r>
            <a:r>
              <a:rPr lang="en-GB" sz="3600" baseline="30000" dirty="0">
                <a:latin typeface="Twinkl" panose="02000000000000000000" pitchFamily="2" charset="0"/>
              </a:rPr>
              <a:t>th</a:t>
            </a:r>
            <a:r>
              <a:rPr lang="en-GB" sz="3600" dirty="0">
                <a:latin typeface="Twinkl" panose="02000000000000000000" pitchFamily="2" charset="0"/>
              </a:rPr>
              <a:t> October 2024 </a:t>
            </a:r>
          </a:p>
          <a:p>
            <a:pPr algn="ctr"/>
            <a:r>
              <a:rPr lang="en-GB" sz="3600" dirty="0">
                <a:latin typeface="Twinkl" panose="02000000000000000000" pitchFamily="2" charset="0"/>
              </a:rPr>
              <a:t>4:30pm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30C10A-7E15-E322-F17E-CB5737A69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47650"/>
            <a:ext cx="5372100" cy="2009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193823-0AC9-5F60-5371-0E85B87B0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88" y="2301506"/>
            <a:ext cx="2755480" cy="14672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E5F92C-59D6-9BAC-8A20-8B1D69568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459" y="4761804"/>
            <a:ext cx="9867457" cy="20961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E88107-85EB-6604-5BC2-91EE975A3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6908" y="247650"/>
            <a:ext cx="1745241" cy="162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08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5A7A9A-6C4D-A2F6-2EE8-F8DD75EDF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6958"/>
            <a:ext cx="11843657" cy="548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A1E6C7-8099-F8D6-E77E-2E248E789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8415" y="116958"/>
            <a:ext cx="1745241" cy="162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29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B69CE9-1282-8032-9A09-9C543F60F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63" y="0"/>
            <a:ext cx="10633888" cy="66286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74E118-6454-02C6-8219-A4A5B6D4E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866" y="109427"/>
            <a:ext cx="1745241" cy="162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01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74094E-3994-3853-9B81-E9F9F68FF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66" y="159377"/>
            <a:ext cx="8952835" cy="65599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924A80-921F-BFAE-EEA5-65D7F231E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6908" y="247650"/>
            <a:ext cx="1745241" cy="162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30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25800A-C083-CBE8-0374-800F48DF6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18" y="241884"/>
            <a:ext cx="11989982" cy="65108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31A07D-A2C3-7A6E-1DD7-286621AED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1066" y="105229"/>
            <a:ext cx="1745241" cy="162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55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0ADB71-67D5-F87E-C4B4-990E6B4E3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856"/>
            <a:ext cx="11972260" cy="6145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3A4363-1BD4-0076-80D9-EE7A6C468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7150" y="279547"/>
            <a:ext cx="1745241" cy="162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86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3A4363-1BD4-0076-80D9-EE7A6C468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7150" y="279547"/>
            <a:ext cx="1745241" cy="16214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341F76-CD3D-5E72-2CB6-E067D2504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05" y="1110544"/>
            <a:ext cx="6305550" cy="2628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BDACE2-6B13-3415-48D6-C74AB79753B3}"/>
              </a:ext>
            </a:extLst>
          </p:cNvPr>
          <p:cNvSpPr txBox="1"/>
          <p:nvPr/>
        </p:nvSpPr>
        <p:spPr>
          <a:xfrm>
            <a:off x="393405" y="279547"/>
            <a:ext cx="8878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Twinkl" panose="02000000000000000000" pitchFamily="2" charset="0"/>
              </a:rPr>
              <a:t>Storytimes matter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6651AC-7C3F-6870-50FA-95F884AE2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883" y="1110544"/>
            <a:ext cx="2762780" cy="2628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1E5423-6CE0-6AE7-16BB-913CBB406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405" y="3739444"/>
            <a:ext cx="2169154" cy="27939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CC0E18-8E76-2B2E-276A-1E8221B57A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2559" y="3739444"/>
            <a:ext cx="2174863" cy="27939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48CE94-8E45-EF15-27E2-E7AD2A09B0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1254" y="3680965"/>
            <a:ext cx="2484284" cy="30688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BC3066D-C9E6-AE64-38DA-50221ACD85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0355" y="3680964"/>
            <a:ext cx="2561492" cy="31770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5D6DFB-BC61-3DD6-D291-8CE8C254FE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51756" y="1879960"/>
            <a:ext cx="2327330" cy="24004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4DBBB7D-F66F-39D3-0C47-9CC18492D9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3809" y="4155889"/>
            <a:ext cx="2798191" cy="259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96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87665D-EFA7-6D6A-BFAF-0D4A00486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49" y="286498"/>
            <a:ext cx="11015330" cy="59229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362F8D-AC95-913C-DDE4-B36AD93B4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7258" y="141324"/>
            <a:ext cx="1745241" cy="162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73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E0D442-FD8F-0BD6-D829-C7338953A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26" y="276568"/>
            <a:ext cx="10673300" cy="6081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D296ED-16AA-20DA-4BD4-7E4114953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4205" y="173222"/>
            <a:ext cx="1745241" cy="162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29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1E2064-EBF5-D162-38D5-58291B2F1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84" y="428088"/>
            <a:ext cx="7770406" cy="55502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EA8E07-9C15-86B9-F75E-EAD7569DE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6908" y="247650"/>
            <a:ext cx="1745241" cy="162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07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13B7B9-EB8A-E117-5768-0C16E0372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75" y="1881963"/>
            <a:ext cx="11586850" cy="44550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FBF291-155E-5C51-0704-ECB48DDE4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184" y="109427"/>
            <a:ext cx="1745241" cy="162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60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BAC7AA-BAFF-74C9-317B-E76FEE6D3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25" y="425303"/>
            <a:ext cx="10329641" cy="45088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4B8620-4889-EAE3-778E-A0E44DE1B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9680" y="425303"/>
            <a:ext cx="1745241" cy="162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04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AAC8FF-F9A4-8A75-EF95-A71BBADFE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8" y="58514"/>
            <a:ext cx="11802140" cy="6693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F28C55-131A-2FAD-8E27-DBE1EAEF5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6908" y="247650"/>
            <a:ext cx="1745241" cy="162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78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D6BA2F-8E0D-16BD-E667-6C451FCD6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05" y="277776"/>
            <a:ext cx="10540660" cy="51341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8FA5EF-03D0-8705-5646-0AB189624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6908" y="247650"/>
            <a:ext cx="1745241" cy="162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76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834A02-0B36-9CAF-A4D5-C407E5BCF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19" y="383534"/>
            <a:ext cx="11674548" cy="60669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540454-5E4A-3EB9-AE4F-E21E91626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9438" y="407498"/>
            <a:ext cx="1745241" cy="162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59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30CA11-10C0-C57A-EE07-75335683D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79" y="106980"/>
            <a:ext cx="8677275" cy="66440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2F5A0A-E2BA-4A4D-4882-458558EC6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6908" y="247650"/>
            <a:ext cx="1745241" cy="162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83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3762EA-871B-7DE6-E851-5845B7A0A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51" y="886182"/>
            <a:ext cx="6107850" cy="59718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628DF7-7CDA-6CE9-505B-852FCB2C39A2}"/>
              </a:ext>
            </a:extLst>
          </p:cNvPr>
          <p:cNvSpPr txBox="1"/>
          <p:nvPr/>
        </p:nvSpPr>
        <p:spPr>
          <a:xfrm>
            <a:off x="446567" y="191386"/>
            <a:ext cx="8144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Twinkl" panose="02000000000000000000" pitchFamily="2" charset="0"/>
              </a:rPr>
              <a:t>Set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5A7400-3299-BDD2-5C37-3C4F47103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208" y="150094"/>
            <a:ext cx="1745241" cy="162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12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26DB5B-DEB6-5EE5-E1EF-2A73C7EDA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06" y="146354"/>
            <a:ext cx="9347236" cy="63365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0BF453-9E1B-7439-44E7-35950346E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210" y="258283"/>
            <a:ext cx="1745241" cy="162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98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07E665-F664-2A1D-CEE6-F61493E47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69" y="0"/>
            <a:ext cx="9327966" cy="65524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6DBDF5-E118-AE9E-1CE1-CEFE81B4F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6908" y="247650"/>
            <a:ext cx="1745241" cy="162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55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F04DC0C35996469CAF471704C99823" ma:contentTypeVersion="15" ma:contentTypeDescription="Create a new document." ma:contentTypeScope="" ma:versionID="ccfa1e97f35c275bad1cb997311d8d26">
  <xsd:schema xmlns:xsd="http://www.w3.org/2001/XMLSchema" xmlns:xs="http://www.w3.org/2001/XMLSchema" xmlns:p="http://schemas.microsoft.com/office/2006/metadata/properties" xmlns:ns2="89746d2c-5bc8-4ae5-a1e4-98a425c00f62" xmlns:ns3="344b9a2c-74e5-43bd-b8d9-e5a6066f9681" targetNamespace="http://schemas.microsoft.com/office/2006/metadata/properties" ma:root="true" ma:fieldsID="34c5c1432b9320445e1d428e5856fbf1" ns2:_="" ns3:_="">
    <xsd:import namespace="89746d2c-5bc8-4ae5-a1e4-98a425c00f62"/>
    <xsd:import namespace="344b9a2c-74e5-43bd-b8d9-e5a6066f96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746d2c-5bc8-4ae5-a1e4-98a425c00f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67f9f99-a614-4fe7-aeb1-3aadb74ac6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4b9a2c-74e5-43bd-b8d9-e5a6066f968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939b5bb-13a6-49d6-b986-e251b31c74b6}" ma:internalName="TaxCatchAll" ma:showField="CatchAllData" ma:web="344b9a2c-74e5-43bd-b8d9-e5a6066f96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44b9a2c-74e5-43bd-b8d9-e5a6066f9681" xsi:nil="true"/>
    <lcf76f155ced4ddcb4097134ff3c332f xmlns="89746d2c-5bc8-4ae5-a1e4-98a425c00f6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48B224-7A0B-43E9-8702-6F74D38A6496}"/>
</file>

<file path=customXml/itemProps2.xml><?xml version="1.0" encoding="utf-8"?>
<ds:datastoreItem xmlns:ds="http://schemas.openxmlformats.org/officeDocument/2006/customXml" ds:itemID="{273D8266-D88B-4F2C-BC5E-A8E87A159B8F}"/>
</file>

<file path=customXml/itemProps3.xml><?xml version="1.0" encoding="utf-8"?>
<ds:datastoreItem xmlns:ds="http://schemas.openxmlformats.org/officeDocument/2006/customXml" ds:itemID="{26011AC5-2524-46F9-A7B4-44D9DA764826}"/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15</Words>
  <Application>Microsoft Office PowerPoint</Application>
  <PresentationFormat>Widescreen</PresentationFormat>
  <Paragraphs>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Aptos Display</vt:lpstr>
      <vt:lpstr>Arial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Cornwall Education Learning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 Warnham</dc:creator>
  <cp:lastModifiedBy>E Warnham</cp:lastModifiedBy>
  <cp:revision>1</cp:revision>
  <dcterms:created xsi:type="dcterms:W3CDTF">2024-10-06T20:54:36Z</dcterms:created>
  <dcterms:modified xsi:type="dcterms:W3CDTF">2024-10-08T14:34:30Z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0x01010043F04DC0C35996469CAF471704C99823</vt:lpwstr>
  </property>
</Properties>
</file>