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4"/>
  </p:sldMasterIdLst>
  <p:notesMasterIdLst>
    <p:notesMasterId r:id="rId8"/>
  </p:notesMasterIdLst>
  <p:sldIdLst>
    <p:sldId id="257" r:id="rId5"/>
    <p:sldId id="276" r:id="rId6"/>
    <p:sldId id="277" r:id="rId7"/>
  </p:sldIdLst>
  <p:sldSz cx="12192000" cy="6858000"/>
  <p:notesSz cx="6858000" cy="9144000"/>
  <p:embeddedFontLst>
    <p:embeddedFont>
      <p:font typeface="Century Gothic" panose="020B0502020202020204" pitchFamily="34" charset="0"/>
      <p:regular r:id="rId9"/>
      <p:bold r:id="rId10"/>
      <p:italic r:id="rId11"/>
      <p:boldItalic r:id="rId12"/>
    </p:embeddedFont>
    <p:embeddedFont>
      <p:font typeface="Calibri" panose="020F050202020403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3FF"/>
    <a:srgbClr val="F2E5FF"/>
    <a:srgbClr val="E4C9FF"/>
    <a:srgbClr val="7F7F7F"/>
    <a:srgbClr val="8497B1"/>
    <a:srgbClr val="8C0084"/>
    <a:srgbClr val="8B1C86"/>
    <a:srgbClr val="8497B0"/>
    <a:srgbClr val="BF9001"/>
    <a:srgbClr val="AFAF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77" autoAdjust="0"/>
    <p:restoredTop sz="93738" autoAdjust="0"/>
  </p:normalViewPr>
  <p:slideViewPr>
    <p:cSldViewPr snapToObjects="1" showGuides="1">
      <p:cViewPr varScale="1">
        <p:scale>
          <a:sx n="106" d="100"/>
          <a:sy n="106" d="100"/>
        </p:scale>
        <p:origin x="348" y="9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Hudson" userId="eb5edfd7-4e3a-4b2d-b1eb-70a38379c76a" providerId="ADAL" clId="{6EDE00C4-240D-4C74-8D34-4265B8F21F4E}"/>
    <pc:docChg chg="undo custSel modSld">
      <pc:chgData name="Rebecca Hudson" userId="eb5edfd7-4e3a-4b2d-b1eb-70a38379c76a" providerId="ADAL" clId="{6EDE00C4-240D-4C74-8D34-4265B8F21F4E}" dt="2022-10-19T21:49:32.026" v="3275" actId="14100"/>
      <pc:docMkLst>
        <pc:docMk/>
      </pc:docMkLst>
      <pc:sldChg chg="addSp delSp modSp">
        <pc:chgData name="Rebecca Hudson" userId="eb5edfd7-4e3a-4b2d-b1eb-70a38379c76a" providerId="ADAL" clId="{6EDE00C4-240D-4C74-8D34-4265B8F21F4E}" dt="2022-10-19T14:09:01.091" v="145" actId="1076"/>
        <pc:sldMkLst>
          <pc:docMk/>
          <pc:sldMk cId="2948969185" sldId="257"/>
        </pc:sldMkLst>
        <pc:spChg chg="mod">
          <ac:chgData name="Rebecca Hudson" userId="eb5edfd7-4e3a-4b2d-b1eb-70a38379c76a" providerId="ADAL" clId="{6EDE00C4-240D-4C74-8D34-4265B8F21F4E}" dt="2022-10-19T14:06:34.036" v="132" actId="404"/>
          <ac:spMkLst>
            <pc:docMk/>
            <pc:sldMk cId="2948969185" sldId="257"/>
            <ac:spMk id="2" creationId="{A996D43E-DFD7-4010-9D12-2E40C6A2AC31}"/>
          </ac:spMkLst>
        </pc:spChg>
        <pc:picChg chg="add mod">
          <ac:chgData name="Rebecca Hudson" userId="eb5edfd7-4e3a-4b2d-b1eb-70a38379c76a" providerId="ADAL" clId="{6EDE00C4-240D-4C74-8D34-4265B8F21F4E}" dt="2022-10-19T14:09:00.263" v="144" actId="1076"/>
          <ac:picMkLst>
            <pc:docMk/>
            <pc:sldMk cId="2948969185" sldId="257"/>
            <ac:picMk id="3" creationId="{5D0CC665-0025-48B4-9ED9-42BE3DCEA321}"/>
          </ac:picMkLst>
        </pc:picChg>
        <pc:picChg chg="del">
          <ac:chgData name="Rebecca Hudson" userId="eb5edfd7-4e3a-4b2d-b1eb-70a38379c76a" providerId="ADAL" clId="{6EDE00C4-240D-4C74-8D34-4265B8F21F4E}" dt="2022-10-12T16:53:46.099" v="15" actId="478"/>
          <ac:picMkLst>
            <pc:docMk/>
            <pc:sldMk cId="2948969185" sldId="257"/>
            <ac:picMk id="7" creationId="{38FEBC38-C530-4EF6-81A4-0CA99FAA00C1}"/>
          </ac:picMkLst>
        </pc:picChg>
        <pc:picChg chg="add mod">
          <ac:chgData name="Rebecca Hudson" userId="eb5edfd7-4e3a-4b2d-b1eb-70a38379c76a" providerId="ADAL" clId="{6EDE00C4-240D-4C74-8D34-4265B8F21F4E}" dt="2022-10-19T14:09:01.091" v="145" actId="1076"/>
          <ac:picMkLst>
            <pc:docMk/>
            <pc:sldMk cId="2948969185" sldId="257"/>
            <ac:picMk id="7" creationId="{6E39F5D3-FA21-7DF6-0F38-80CBAF444E56}"/>
          </ac:picMkLst>
        </pc:picChg>
        <pc:picChg chg="del">
          <ac:chgData name="Rebecca Hudson" userId="eb5edfd7-4e3a-4b2d-b1eb-70a38379c76a" providerId="ADAL" clId="{6EDE00C4-240D-4C74-8D34-4265B8F21F4E}" dt="2022-10-12T16:53:47.513" v="16" actId="478"/>
          <ac:picMkLst>
            <pc:docMk/>
            <pc:sldMk cId="2948969185" sldId="257"/>
            <ac:picMk id="1026" creationId="{399B17EF-47EE-402E-99DE-AB3722B7E785}"/>
          </ac:picMkLst>
        </pc:picChg>
      </pc:sldChg>
      <pc:sldChg chg="addSp delSp modSp modNotesTx">
        <pc:chgData name="Rebecca Hudson" userId="eb5edfd7-4e3a-4b2d-b1eb-70a38379c76a" providerId="ADAL" clId="{6EDE00C4-240D-4C74-8D34-4265B8F21F4E}" dt="2022-10-19T21:49:32.026" v="3275" actId="14100"/>
        <pc:sldMkLst>
          <pc:docMk/>
          <pc:sldMk cId="2811254406" sldId="276"/>
        </pc:sldMkLst>
        <pc:spChg chg="mod">
          <ac:chgData name="Rebecca Hudson" userId="eb5edfd7-4e3a-4b2d-b1eb-70a38379c76a" providerId="ADAL" clId="{6EDE00C4-240D-4C74-8D34-4265B8F21F4E}" dt="2022-10-12T16:53:59.734" v="40" actId="20577"/>
          <ac:spMkLst>
            <pc:docMk/>
            <pc:sldMk cId="2811254406" sldId="276"/>
            <ac:spMk id="2" creationId="{77B04A15-208E-BC4C-8503-EE867B201E06}"/>
          </ac:spMkLst>
        </pc:spChg>
        <pc:spChg chg="mod">
          <ac:chgData name="Rebecca Hudson" userId="eb5edfd7-4e3a-4b2d-b1eb-70a38379c76a" providerId="ADAL" clId="{6EDE00C4-240D-4C74-8D34-4265B8F21F4E}" dt="2022-10-19T21:43:29.411" v="3166" actId="1076"/>
          <ac:spMkLst>
            <pc:docMk/>
            <pc:sldMk cId="2811254406" sldId="276"/>
            <ac:spMk id="3" creationId="{FB248809-1C24-6D4B-BE4B-D58E8B8B28C5}"/>
          </ac:spMkLst>
        </pc:spChg>
        <pc:spChg chg="add del mod">
          <ac:chgData name="Rebecca Hudson" userId="eb5edfd7-4e3a-4b2d-b1eb-70a38379c76a" providerId="ADAL" clId="{6EDE00C4-240D-4C74-8D34-4265B8F21F4E}" dt="2022-10-19T20:30:01.880" v="1803" actId="478"/>
          <ac:spMkLst>
            <pc:docMk/>
            <pc:sldMk cId="2811254406" sldId="276"/>
            <ac:spMk id="7" creationId="{CBA9A50B-4EED-4B8F-AA95-D8A92712E292}"/>
          </ac:spMkLst>
        </pc:spChg>
        <pc:spChg chg="add mod">
          <ac:chgData name="Rebecca Hudson" userId="eb5edfd7-4e3a-4b2d-b1eb-70a38379c76a" providerId="ADAL" clId="{6EDE00C4-240D-4C74-8D34-4265B8F21F4E}" dt="2022-10-19T21:43:37.792" v="3169" actId="1076"/>
          <ac:spMkLst>
            <pc:docMk/>
            <pc:sldMk cId="2811254406" sldId="276"/>
            <ac:spMk id="10" creationId="{CDF4D9DD-FEF6-4B70-B82A-EF851E06F78E}"/>
          </ac:spMkLst>
        </pc:spChg>
        <pc:graphicFrameChg chg="mod modGraphic">
          <ac:chgData name="Rebecca Hudson" userId="eb5edfd7-4e3a-4b2d-b1eb-70a38379c76a" providerId="ADAL" clId="{6EDE00C4-240D-4C74-8D34-4265B8F21F4E}" dt="2022-10-19T21:49:32.026" v="3275" actId="14100"/>
          <ac:graphicFrameMkLst>
            <pc:docMk/>
            <pc:sldMk cId="2811254406" sldId="276"/>
            <ac:graphicFrameMk id="8" creationId="{AE0C627C-6616-4681-9B93-F28A1A3D7AA9}"/>
          </ac:graphicFrameMkLst>
        </pc:graphicFrameChg>
        <pc:picChg chg="del">
          <ac:chgData name="Rebecca Hudson" userId="eb5edfd7-4e3a-4b2d-b1eb-70a38379c76a" providerId="ADAL" clId="{6EDE00C4-240D-4C74-8D34-4265B8F21F4E}" dt="2022-10-12T16:53:55.326" v="26" actId="478"/>
          <ac:picMkLst>
            <pc:docMk/>
            <pc:sldMk cId="2811254406" sldId="276"/>
            <ac:picMk id="4" creationId="{4539D9D2-4E8E-4692-B39F-48EF4DEBC38E}"/>
          </ac:picMkLst>
        </pc:picChg>
        <pc:picChg chg="add del mod">
          <ac:chgData name="Rebecca Hudson" userId="eb5edfd7-4e3a-4b2d-b1eb-70a38379c76a" providerId="ADAL" clId="{6EDE00C4-240D-4C74-8D34-4265B8F21F4E}" dt="2022-10-19T16:21:15.890" v="446" actId="478"/>
          <ac:picMkLst>
            <pc:docMk/>
            <pc:sldMk cId="2811254406" sldId="276"/>
            <ac:picMk id="4" creationId="{C2B40A3C-5D0A-43FC-9DAE-314ED9E984F5}"/>
          </ac:picMkLst>
        </pc:picChg>
        <pc:picChg chg="add del mod">
          <ac:chgData name="Rebecca Hudson" userId="eb5edfd7-4e3a-4b2d-b1eb-70a38379c76a" providerId="ADAL" clId="{6EDE00C4-240D-4C74-8D34-4265B8F21F4E}" dt="2022-10-19T20:29:25.198" v="1793" actId="478"/>
          <ac:picMkLst>
            <pc:docMk/>
            <pc:sldMk cId="2811254406" sldId="276"/>
            <ac:picMk id="5" creationId="{7F5C02EE-225C-4B5E-A350-D76292A7F90E}"/>
          </ac:picMkLst>
        </pc:picChg>
        <pc:picChg chg="add del mod ord modCrop">
          <ac:chgData name="Rebecca Hudson" userId="eb5edfd7-4e3a-4b2d-b1eb-70a38379c76a" providerId="ADAL" clId="{6EDE00C4-240D-4C74-8D34-4265B8F21F4E}" dt="2022-10-19T20:54:02.361" v="2714" actId="478"/>
          <ac:picMkLst>
            <pc:docMk/>
            <pc:sldMk cId="2811254406" sldId="276"/>
            <ac:picMk id="6" creationId="{859768DA-6321-40F5-BDC7-62EB7C8D807A}"/>
          </ac:picMkLst>
        </pc:picChg>
        <pc:picChg chg="add mod modCrop">
          <ac:chgData name="Rebecca Hudson" userId="eb5edfd7-4e3a-4b2d-b1eb-70a38379c76a" providerId="ADAL" clId="{6EDE00C4-240D-4C74-8D34-4265B8F21F4E}" dt="2022-10-19T21:43:35.259" v="3168" actId="1076"/>
          <ac:picMkLst>
            <pc:docMk/>
            <pc:sldMk cId="2811254406" sldId="276"/>
            <ac:picMk id="9" creationId="{D2992E2A-CC36-41BA-B1E9-43FDF346621F}"/>
          </ac:picMkLst>
        </pc:picChg>
        <pc:picChg chg="del">
          <ac:chgData name="Rebecca Hudson" userId="eb5edfd7-4e3a-4b2d-b1eb-70a38379c76a" providerId="ADAL" clId="{6EDE00C4-240D-4C74-8D34-4265B8F21F4E}" dt="2022-10-12T16:53:49.799" v="17" actId="478"/>
          <ac:picMkLst>
            <pc:docMk/>
            <pc:sldMk cId="2811254406" sldId="276"/>
            <ac:picMk id="10" creationId="{6C00F18C-C4D6-4270-A527-E7C672FA6CD2}"/>
          </ac:picMkLst>
        </pc:picChg>
      </pc:sldChg>
      <pc:sldChg chg="delSp modSp">
        <pc:chgData name="Rebecca Hudson" userId="eb5edfd7-4e3a-4b2d-b1eb-70a38379c76a" providerId="ADAL" clId="{6EDE00C4-240D-4C74-8D34-4265B8F21F4E}" dt="2022-10-19T21:49:04.572" v="3273" actId="14734"/>
        <pc:sldMkLst>
          <pc:docMk/>
          <pc:sldMk cId="3174605329" sldId="277"/>
        </pc:sldMkLst>
        <pc:spChg chg="mod">
          <ac:chgData name="Rebecca Hudson" userId="eb5edfd7-4e3a-4b2d-b1eb-70a38379c76a" providerId="ADAL" clId="{6EDE00C4-240D-4C74-8D34-4265B8F21F4E}" dt="2022-10-12T16:55:02.686" v="65" actId="20577"/>
          <ac:spMkLst>
            <pc:docMk/>
            <pc:sldMk cId="3174605329" sldId="277"/>
            <ac:spMk id="2" creationId="{77B04A15-208E-BC4C-8503-EE867B201E06}"/>
          </ac:spMkLst>
        </pc:spChg>
        <pc:spChg chg="mod">
          <ac:chgData name="Rebecca Hudson" userId="eb5edfd7-4e3a-4b2d-b1eb-70a38379c76a" providerId="ADAL" clId="{6EDE00C4-240D-4C74-8D34-4265B8F21F4E}" dt="2022-10-19T14:28:48.920" v="401" actId="1076"/>
          <ac:spMkLst>
            <pc:docMk/>
            <pc:sldMk cId="3174605329" sldId="277"/>
            <ac:spMk id="18" creationId="{7A451BA3-D741-474D-86BF-08ADEEE4461B}"/>
          </ac:spMkLst>
        </pc:spChg>
        <pc:spChg chg="mod">
          <ac:chgData name="Rebecca Hudson" userId="eb5edfd7-4e3a-4b2d-b1eb-70a38379c76a" providerId="ADAL" clId="{6EDE00C4-240D-4C74-8D34-4265B8F21F4E}" dt="2022-10-19T14:28:12.710" v="393" actId="1076"/>
          <ac:spMkLst>
            <pc:docMk/>
            <pc:sldMk cId="3174605329" sldId="277"/>
            <ac:spMk id="26" creationId="{27EA855A-62DA-4FC2-9EF5-F1382E562204}"/>
          </ac:spMkLst>
        </pc:spChg>
        <pc:spChg chg="del">
          <ac:chgData name="Rebecca Hudson" userId="eb5edfd7-4e3a-4b2d-b1eb-70a38379c76a" providerId="ADAL" clId="{6EDE00C4-240D-4C74-8D34-4265B8F21F4E}" dt="2022-10-19T14:27:16.844" v="380" actId="478"/>
          <ac:spMkLst>
            <pc:docMk/>
            <pc:sldMk cId="3174605329" sldId="277"/>
            <ac:spMk id="38" creationId="{42F5B751-3738-A34C-8F99-0434B54EF702}"/>
          </ac:spMkLst>
        </pc:spChg>
        <pc:spChg chg="del mod topLvl">
          <ac:chgData name="Rebecca Hudson" userId="eb5edfd7-4e3a-4b2d-b1eb-70a38379c76a" providerId="ADAL" clId="{6EDE00C4-240D-4C74-8D34-4265B8F21F4E}" dt="2022-10-19T14:28:19.327" v="395" actId="478"/>
          <ac:spMkLst>
            <pc:docMk/>
            <pc:sldMk cId="3174605329" sldId="277"/>
            <ac:spMk id="39" creationId="{EB774DE2-BB1A-E54A-BBB1-9F3011165E84}"/>
          </ac:spMkLst>
        </pc:spChg>
        <pc:spChg chg="del">
          <ac:chgData name="Rebecca Hudson" userId="eb5edfd7-4e3a-4b2d-b1eb-70a38379c76a" providerId="ADAL" clId="{6EDE00C4-240D-4C74-8D34-4265B8F21F4E}" dt="2022-10-19T14:27:53.105" v="389" actId="478"/>
          <ac:spMkLst>
            <pc:docMk/>
            <pc:sldMk cId="3174605329" sldId="277"/>
            <ac:spMk id="40" creationId="{08BC2473-1D63-B440-9BAA-20B0B375EAE2}"/>
          </ac:spMkLst>
        </pc:spChg>
        <pc:spChg chg="mod">
          <ac:chgData name="Rebecca Hudson" userId="eb5edfd7-4e3a-4b2d-b1eb-70a38379c76a" providerId="ADAL" clId="{6EDE00C4-240D-4C74-8D34-4265B8F21F4E}" dt="2022-10-19T14:28:41.775" v="399" actId="1076"/>
          <ac:spMkLst>
            <pc:docMk/>
            <pc:sldMk cId="3174605329" sldId="277"/>
            <ac:spMk id="41" creationId="{75B0C77E-BA81-3341-8807-3A5A432E0DCE}"/>
          </ac:spMkLst>
        </pc:spChg>
        <pc:spChg chg="mod">
          <ac:chgData name="Rebecca Hudson" userId="eb5edfd7-4e3a-4b2d-b1eb-70a38379c76a" providerId="ADAL" clId="{6EDE00C4-240D-4C74-8D34-4265B8F21F4E}" dt="2022-10-19T20:28:47.879" v="1792" actId="1076"/>
          <ac:spMkLst>
            <pc:docMk/>
            <pc:sldMk cId="3174605329" sldId="277"/>
            <ac:spMk id="42" creationId="{BA8AA4B5-2823-B44B-8517-F722AC9ED643}"/>
          </ac:spMkLst>
        </pc:spChg>
        <pc:spChg chg="del">
          <ac:chgData name="Rebecca Hudson" userId="eb5edfd7-4e3a-4b2d-b1eb-70a38379c76a" providerId="ADAL" clId="{6EDE00C4-240D-4C74-8D34-4265B8F21F4E}" dt="2022-10-19T14:27:21.727" v="382" actId="478"/>
          <ac:spMkLst>
            <pc:docMk/>
            <pc:sldMk cId="3174605329" sldId="277"/>
            <ac:spMk id="43" creationId="{2291BFDB-2DB9-784B-BCE7-A8982BC6AFD0}"/>
          </ac:spMkLst>
        </pc:spChg>
        <pc:spChg chg="del">
          <ac:chgData name="Rebecca Hudson" userId="eb5edfd7-4e3a-4b2d-b1eb-70a38379c76a" providerId="ADAL" clId="{6EDE00C4-240D-4C74-8D34-4265B8F21F4E}" dt="2022-10-19T14:27:19.445" v="381" actId="478"/>
          <ac:spMkLst>
            <pc:docMk/>
            <pc:sldMk cId="3174605329" sldId="277"/>
            <ac:spMk id="44" creationId="{E1FF8F15-106F-EB4B-8548-3E0667730410}"/>
          </ac:spMkLst>
        </pc:spChg>
        <pc:spChg chg="mod">
          <ac:chgData name="Rebecca Hudson" userId="eb5edfd7-4e3a-4b2d-b1eb-70a38379c76a" providerId="ADAL" clId="{6EDE00C4-240D-4C74-8D34-4265B8F21F4E}" dt="2022-10-19T14:28:15.134" v="394" actId="1076"/>
          <ac:spMkLst>
            <pc:docMk/>
            <pc:sldMk cId="3174605329" sldId="277"/>
            <ac:spMk id="46" creationId="{DD0BD52D-EA79-184B-8C70-B009FCE50E63}"/>
          </ac:spMkLst>
        </pc:spChg>
        <pc:spChg chg="mod">
          <ac:chgData name="Rebecca Hudson" userId="eb5edfd7-4e3a-4b2d-b1eb-70a38379c76a" providerId="ADAL" clId="{6EDE00C4-240D-4C74-8D34-4265B8F21F4E}" dt="2022-10-19T14:05:09.388" v="102" actId="122"/>
          <ac:spMkLst>
            <pc:docMk/>
            <pc:sldMk cId="3174605329" sldId="277"/>
            <ac:spMk id="47" creationId="{90BACB80-3AE4-BE46-9571-C9F550EBDD84}"/>
          </ac:spMkLst>
        </pc:spChg>
        <pc:spChg chg="mod">
          <ac:chgData name="Rebecca Hudson" userId="eb5edfd7-4e3a-4b2d-b1eb-70a38379c76a" providerId="ADAL" clId="{6EDE00C4-240D-4C74-8D34-4265B8F21F4E}" dt="2022-10-19T14:28:08.996" v="392" actId="1076"/>
          <ac:spMkLst>
            <pc:docMk/>
            <pc:sldMk cId="3174605329" sldId="277"/>
            <ac:spMk id="48" creationId="{B28C8C53-ECE0-2343-BD43-441E0E7339F4}"/>
          </ac:spMkLst>
        </pc:spChg>
        <pc:spChg chg="mod">
          <ac:chgData name="Rebecca Hudson" userId="eb5edfd7-4e3a-4b2d-b1eb-70a38379c76a" providerId="ADAL" clId="{6EDE00C4-240D-4C74-8D34-4265B8F21F4E}" dt="2022-10-19T21:19:23.106" v="2907" actId="14100"/>
          <ac:spMkLst>
            <pc:docMk/>
            <pc:sldMk cId="3174605329" sldId="277"/>
            <ac:spMk id="49" creationId="{CE760A76-84D6-8E49-A4E2-76EED5761938}"/>
          </ac:spMkLst>
        </pc:spChg>
        <pc:spChg chg="mod">
          <ac:chgData name="Rebecca Hudson" userId="eb5edfd7-4e3a-4b2d-b1eb-70a38379c76a" providerId="ADAL" clId="{6EDE00C4-240D-4C74-8D34-4265B8F21F4E}" dt="2022-10-19T14:28:44.904" v="400" actId="1076"/>
          <ac:spMkLst>
            <pc:docMk/>
            <pc:sldMk cId="3174605329" sldId="277"/>
            <ac:spMk id="50" creationId="{3B8EE72E-C9A8-864B-8401-F9255DBE4C50}"/>
          </ac:spMkLst>
        </pc:spChg>
        <pc:spChg chg="mod">
          <ac:chgData name="Rebecca Hudson" userId="eb5edfd7-4e3a-4b2d-b1eb-70a38379c76a" providerId="ADAL" clId="{6EDE00C4-240D-4C74-8D34-4265B8F21F4E}" dt="2022-10-19T20:19:41.145" v="1756" actId="255"/>
          <ac:spMkLst>
            <pc:docMk/>
            <pc:sldMk cId="3174605329" sldId="277"/>
            <ac:spMk id="51" creationId="{77F873FB-BABA-D240-87C4-BC12B9716B0D}"/>
          </ac:spMkLst>
        </pc:spChg>
        <pc:spChg chg="mod">
          <ac:chgData name="Rebecca Hudson" userId="eb5edfd7-4e3a-4b2d-b1eb-70a38379c76a" providerId="ADAL" clId="{6EDE00C4-240D-4C74-8D34-4265B8F21F4E}" dt="2022-10-19T21:18:41.447" v="2874" actId="1076"/>
          <ac:spMkLst>
            <pc:docMk/>
            <pc:sldMk cId="3174605329" sldId="277"/>
            <ac:spMk id="55" creationId="{43C7D7BA-F8F2-B146-A32D-29170DB545CD}"/>
          </ac:spMkLst>
        </pc:spChg>
        <pc:grpChg chg="del mod">
          <ac:chgData name="Rebecca Hudson" userId="eb5edfd7-4e3a-4b2d-b1eb-70a38379c76a" providerId="ADAL" clId="{6EDE00C4-240D-4C74-8D34-4265B8F21F4E}" dt="2022-10-19T14:28:19.327" v="395" actId="478"/>
          <ac:grpSpMkLst>
            <pc:docMk/>
            <pc:sldMk cId="3174605329" sldId="277"/>
            <ac:grpSpMk id="36" creationId="{7C5EBAC4-4CDC-6D4C-979D-F02B6C65F9AB}"/>
          </ac:grpSpMkLst>
        </pc:grpChg>
        <pc:graphicFrameChg chg="mod modGraphic">
          <ac:chgData name="Rebecca Hudson" userId="eb5edfd7-4e3a-4b2d-b1eb-70a38379c76a" providerId="ADAL" clId="{6EDE00C4-240D-4C74-8D34-4265B8F21F4E}" dt="2022-10-19T21:49:04.572" v="3273" actId="14734"/>
          <ac:graphicFrameMkLst>
            <pc:docMk/>
            <pc:sldMk cId="3174605329" sldId="277"/>
            <ac:graphicFrameMk id="6" creationId="{E98A9D46-2432-133B-C4DC-89A888749464}"/>
          </ac:graphicFrameMkLst>
        </pc:graphicFrameChg>
        <pc:graphicFrameChg chg="mod topLvl">
          <ac:chgData name="Rebecca Hudson" userId="eb5edfd7-4e3a-4b2d-b1eb-70a38379c76a" providerId="ADAL" clId="{6EDE00C4-240D-4C74-8D34-4265B8F21F4E}" dt="2022-10-19T20:28:23.289" v="1785" actId="1076"/>
          <ac:graphicFrameMkLst>
            <pc:docMk/>
            <pc:sldMk cId="3174605329" sldId="277"/>
            <ac:graphicFrameMk id="37" creationId="{5780E083-3EC5-4B4D-9383-5FBAC25C5505}"/>
          </ac:graphicFrameMkLst>
        </pc:graphicFrameChg>
      </pc:sldChg>
    </pc:docChg>
  </pc:docChgLst>
  <pc:docChgLst>
    <pc:chgData name="Rebecca Hudson" userId="eb5edfd7-4e3a-4b2d-b1eb-70a38379c76a" providerId="ADAL" clId="{5D2B2EB2-296B-4B35-BA61-B4C0C1F20E53}"/>
    <pc:docChg chg="undo custSel modSld">
      <pc:chgData name="Rebecca Hudson" userId="eb5edfd7-4e3a-4b2d-b1eb-70a38379c76a" providerId="ADAL" clId="{5D2B2EB2-296B-4B35-BA61-B4C0C1F20E53}" dt="2022-10-12T16:37:06.276" v="1301" actId="1076"/>
      <pc:docMkLst>
        <pc:docMk/>
      </pc:docMkLst>
      <pc:sldChg chg="addSp modSp">
        <pc:chgData name="Rebecca Hudson" userId="eb5edfd7-4e3a-4b2d-b1eb-70a38379c76a" providerId="ADAL" clId="{5D2B2EB2-296B-4B35-BA61-B4C0C1F20E53}" dt="2022-10-12T16:37:06.276" v="1301" actId="1076"/>
        <pc:sldMkLst>
          <pc:docMk/>
          <pc:sldMk cId="2948969185" sldId="257"/>
        </pc:sldMkLst>
        <pc:picChg chg="add mod">
          <ac:chgData name="Rebecca Hudson" userId="eb5edfd7-4e3a-4b2d-b1eb-70a38379c76a" providerId="ADAL" clId="{5D2B2EB2-296B-4B35-BA61-B4C0C1F20E53}" dt="2022-10-12T16:37:06.276" v="1301" actId="1076"/>
          <ac:picMkLst>
            <pc:docMk/>
            <pc:sldMk cId="2948969185" sldId="257"/>
            <ac:picMk id="7" creationId="{38FEBC38-C530-4EF6-81A4-0CA99FAA00C1}"/>
          </ac:picMkLst>
        </pc:picChg>
        <pc:picChg chg="mod">
          <ac:chgData name="Rebecca Hudson" userId="eb5edfd7-4e3a-4b2d-b1eb-70a38379c76a" providerId="ADAL" clId="{5D2B2EB2-296B-4B35-BA61-B4C0C1F20E53}" dt="2022-10-12T16:37:05.340" v="1300" actId="1076"/>
          <ac:picMkLst>
            <pc:docMk/>
            <pc:sldMk cId="2948969185" sldId="257"/>
            <ac:picMk id="1026" creationId="{399B17EF-47EE-402E-99DE-AB3722B7E785}"/>
          </ac:picMkLst>
        </pc:picChg>
      </pc:sldChg>
      <pc:sldChg chg="addSp delSp modSp">
        <pc:chgData name="Rebecca Hudson" userId="eb5edfd7-4e3a-4b2d-b1eb-70a38379c76a" providerId="ADAL" clId="{5D2B2EB2-296B-4B35-BA61-B4C0C1F20E53}" dt="2022-10-12T16:36:58.663" v="1295"/>
        <pc:sldMkLst>
          <pc:docMk/>
          <pc:sldMk cId="2811254406" sldId="276"/>
        </pc:sldMkLst>
        <pc:spChg chg="mod">
          <ac:chgData name="Rebecca Hudson" userId="eb5edfd7-4e3a-4b2d-b1eb-70a38379c76a" providerId="ADAL" clId="{5D2B2EB2-296B-4B35-BA61-B4C0C1F20E53}" dt="2022-10-12T16:05:43.547" v="122" actId="20577"/>
          <ac:spMkLst>
            <pc:docMk/>
            <pc:sldMk cId="2811254406" sldId="276"/>
            <ac:spMk id="2" creationId="{77B04A15-208E-BC4C-8503-EE867B201E06}"/>
          </ac:spMkLst>
        </pc:spChg>
        <pc:spChg chg="add del mod">
          <ac:chgData name="Rebecca Hudson" userId="eb5edfd7-4e3a-4b2d-b1eb-70a38379c76a" providerId="ADAL" clId="{5D2B2EB2-296B-4B35-BA61-B4C0C1F20E53}" dt="2022-10-12T16:36:56.958" v="1292" actId="1076"/>
          <ac:spMkLst>
            <pc:docMk/>
            <pc:sldMk cId="2811254406" sldId="276"/>
            <ac:spMk id="3" creationId="{FB248809-1C24-6D4B-BE4B-D58E8B8B28C5}"/>
          </ac:spMkLst>
        </pc:spChg>
        <pc:picChg chg="add mod">
          <ac:chgData name="Rebecca Hudson" userId="eb5edfd7-4e3a-4b2d-b1eb-70a38379c76a" providerId="ADAL" clId="{5D2B2EB2-296B-4B35-BA61-B4C0C1F20E53}" dt="2022-10-12T16:34:07.932" v="1272" actId="14100"/>
          <ac:picMkLst>
            <pc:docMk/>
            <pc:sldMk cId="2811254406" sldId="276"/>
            <ac:picMk id="4" creationId="{4539D9D2-4E8E-4692-B39F-48EF4DEBC38E}"/>
          </ac:picMkLst>
        </pc:picChg>
        <pc:picChg chg="add del mod">
          <ac:chgData name="Rebecca Hudson" userId="eb5edfd7-4e3a-4b2d-b1eb-70a38379c76a" providerId="ADAL" clId="{5D2B2EB2-296B-4B35-BA61-B4C0C1F20E53}" dt="2022-10-12T16:27:57.467" v="1238" actId="478"/>
          <ac:picMkLst>
            <pc:docMk/>
            <pc:sldMk cId="2811254406" sldId="276"/>
            <ac:picMk id="5" creationId="{36021819-EA57-3AF3-811B-3A0A260F2F36}"/>
          </ac:picMkLst>
        </pc:picChg>
        <pc:picChg chg="add del mod">
          <ac:chgData name="Rebecca Hudson" userId="eb5edfd7-4e3a-4b2d-b1eb-70a38379c76a" providerId="ADAL" clId="{5D2B2EB2-296B-4B35-BA61-B4C0C1F20E53}" dt="2022-10-12T16:28:49.015" v="1242" actId="478"/>
          <ac:picMkLst>
            <pc:docMk/>
            <pc:sldMk cId="2811254406" sldId="276"/>
            <ac:picMk id="6" creationId="{D4A4C579-638A-777F-BD75-7F671AFDC27B}"/>
          </ac:picMkLst>
        </pc:picChg>
        <pc:picChg chg="add del mod">
          <ac:chgData name="Rebecca Hudson" userId="eb5edfd7-4e3a-4b2d-b1eb-70a38379c76a" providerId="ADAL" clId="{5D2B2EB2-296B-4B35-BA61-B4C0C1F20E53}" dt="2022-10-12T16:32:11.488" v="1250" actId="478"/>
          <ac:picMkLst>
            <pc:docMk/>
            <pc:sldMk cId="2811254406" sldId="276"/>
            <ac:picMk id="7" creationId="{98B6BC4A-E857-45E6-98F9-42715FA08F5D}"/>
          </ac:picMkLst>
        </pc:picChg>
        <pc:picChg chg="del mod">
          <ac:chgData name="Rebecca Hudson" userId="eb5edfd7-4e3a-4b2d-b1eb-70a38379c76a" providerId="ADAL" clId="{5D2B2EB2-296B-4B35-BA61-B4C0C1F20E53}" dt="2022-10-12T16:33:43.791" v="1259" actId="478"/>
          <ac:picMkLst>
            <pc:docMk/>
            <pc:sldMk cId="2811254406" sldId="276"/>
            <ac:picMk id="8" creationId="{A6527647-BAED-4191-9D74-3112229C3668}"/>
          </ac:picMkLst>
        </pc:picChg>
        <pc:picChg chg="add del mod">
          <ac:chgData name="Rebecca Hudson" userId="eb5edfd7-4e3a-4b2d-b1eb-70a38379c76a" providerId="ADAL" clId="{5D2B2EB2-296B-4B35-BA61-B4C0C1F20E53}" dt="2022-10-12T16:33:39.080" v="1256" actId="478"/>
          <ac:picMkLst>
            <pc:docMk/>
            <pc:sldMk cId="2811254406" sldId="276"/>
            <ac:picMk id="9" creationId="{B0FF987A-60E7-4BCB-B4B2-29F53D1936DC}"/>
          </ac:picMkLst>
        </pc:picChg>
        <pc:picChg chg="add mod">
          <ac:chgData name="Rebecca Hudson" userId="eb5edfd7-4e3a-4b2d-b1eb-70a38379c76a" providerId="ADAL" clId="{5D2B2EB2-296B-4B35-BA61-B4C0C1F20E53}" dt="2022-10-12T16:36:57.470" v="1293" actId="1076"/>
          <ac:picMkLst>
            <pc:docMk/>
            <pc:sldMk cId="2811254406" sldId="276"/>
            <ac:picMk id="10" creationId="{6C00F18C-C4D6-4270-A527-E7C672FA6CD2}"/>
          </ac:picMkLst>
        </pc:picChg>
        <pc:picChg chg="add del mod">
          <ac:chgData name="Rebecca Hudson" userId="eb5edfd7-4e3a-4b2d-b1eb-70a38379c76a" providerId="ADAL" clId="{5D2B2EB2-296B-4B35-BA61-B4C0C1F20E53}" dt="2022-10-12T16:35:33.115" v="1283" actId="478"/>
          <ac:picMkLst>
            <pc:docMk/>
            <pc:sldMk cId="2811254406" sldId="276"/>
            <ac:picMk id="11" creationId="{55CAFB99-7628-4569-A2ED-0B53D5F215EB}"/>
          </ac:picMkLst>
        </pc:picChg>
        <pc:picChg chg="add del mod">
          <ac:chgData name="Rebecca Hudson" userId="eb5edfd7-4e3a-4b2d-b1eb-70a38379c76a" providerId="ADAL" clId="{5D2B2EB2-296B-4B35-BA61-B4C0C1F20E53}" dt="2022-10-12T16:36:58.663" v="1295"/>
          <ac:picMkLst>
            <pc:docMk/>
            <pc:sldMk cId="2811254406" sldId="276"/>
            <ac:picMk id="12" creationId="{9814934F-C586-45A3-8BA1-CBF8705C65E7}"/>
          </ac:picMkLst>
        </pc:picChg>
      </pc:sldChg>
      <pc:sldChg chg="addSp delSp modSp">
        <pc:chgData name="Rebecca Hudson" userId="eb5edfd7-4e3a-4b2d-b1eb-70a38379c76a" providerId="ADAL" clId="{5D2B2EB2-296B-4B35-BA61-B4C0C1F20E53}" dt="2022-10-12T16:35:28.212" v="1280" actId="478"/>
        <pc:sldMkLst>
          <pc:docMk/>
          <pc:sldMk cId="3174605329" sldId="277"/>
        </pc:sldMkLst>
        <pc:spChg chg="mod">
          <ac:chgData name="Rebecca Hudson" userId="eb5edfd7-4e3a-4b2d-b1eb-70a38379c76a" providerId="ADAL" clId="{5D2B2EB2-296B-4B35-BA61-B4C0C1F20E53}" dt="2022-10-12T16:04:13.707" v="75" actId="20577"/>
          <ac:spMkLst>
            <pc:docMk/>
            <pc:sldMk cId="3174605329" sldId="277"/>
            <ac:spMk id="2" creationId="{77B04A15-208E-BC4C-8503-EE867B201E06}"/>
          </ac:spMkLst>
        </pc:spChg>
        <pc:spChg chg="mod">
          <ac:chgData name="Rebecca Hudson" userId="eb5edfd7-4e3a-4b2d-b1eb-70a38379c76a" providerId="ADAL" clId="{5D2B2EB2-296B-4B35-BA61-B4C0C1F20E53}" dt="2022-10-12T16:01:16.412" v="14" actId="1076"/>
          <ac:spMkLst>
            <pc:docMk/>
            <pc:sldMk cId="3174605329" sldId="277"/>
            <ac:spMk id="18" creationId="{7A451BA3-D741-474D-86BF-08ADEEE4461B}"/>
          </ac:spMkLst>
        </pc:spChg>
        <pc:spChg chg="mod">
          <ac:chgData name="Rebecca Hudson" userId="eb5edfd7-4e3a-4b2d-b1eb-70a38379c76a" providerId="ADAL" clId="{5D2B2EB2-296B-4B35-BA61-B4C0C1F20E53}" dt="2022-10-12T16:02:16.417" v="29" actId="403"/>
          <ac:spMkLst>
            <pc:docMk/>
            <pc:sldMk cId="3174605329" sldId="277"/>
            <ac:spMk id="26" creationId="{27EA855A-62DA-4FC2-9EF5-F1382E562204}"/>
          </ac:spMkLst>
        </pc:spChg>
        <pc:spChg chg="mod">
          <ac:chgData name="Rebecca Hudson" userId="eb5edfd7-4e3a-4b2d-b1eb-70a38379c76a" providerId="ADAL" clId="{5D2B2EB2-296B-4B35-BA61-B4C0C1F20E53}" dt="2022-10-12T16:25:21.827" v="1221" actId="20577"/>
          <ac:spMkLst>
            <pc:docMk/>
            <pc:sldMk cId="3174605329" sldId="277"/>
            <ac:spMk id="41" creationId="{75B0C77E-BA81-3341-8807-3A5A432E0DCE}"/>
          </ac:spMkLst>
        </pc:spChg>
        <pc:spChg chg="mod">
          <ac:chgData name="Rebecca Hudson" userId="eb5edfd7-4e3a-4b2d-b1eb-70a38379c76a" providerId="ADAL" clId="{5D2B2EB2-296B-4B35-BA61-B4C0C1F20E53}" dt="2022-10-12T16:16:29.663" v="1155" actId="20577"/>
          <ac:spMkLst>
            <pc:docMk/>
            <pc:sldMk cId="3174605329" sldId="277"/>
            <ac:spMk id="46" creationId="{DD0BD52D-EA79-184B-8C70-B009FCE50E63}"/>
          </ac:spMkLst>
        </pc:spChg>
        <pc:spChg chg="mod">
          <ac:chgData name="Rebecca Hudson" userId="eb5edfd7-4e3a-4b2d-b1eb-70a38379c76a" providerId="ADAL" clId="{5D2B2EB2-296B-4B35-BA61-B4C0C1F20E53}" dt="2022-10-12T16:03:21.204" v="49" actId="1076"/>
          <ac:spMkLst>
            <pc:docMk/>
            <pc:sldMk cId="3174605329" sldId="277"/>
            <ac:spMk id="47" creationId="{90BACB80-3AE4-BE46-9571-C9F550EBDD84}"/>
          </ac:spMkLst>
        </pc:spChg>
        <pc:spChg chg="mod">
          <ac:chgData name="Rebecca Hudson" userId="eb5edfd7-4e3a-4b2d-b1eb-70a38379c76a" providerId="ADAL" clId="{5D2B2EB2-296B-4B35-BA61-B4C0C1F20E53}" dt="2022-10-12T16:03:44.805" v="53" actId="1076"/>
          <ac:spMkLst>
            <pc:docMk/>
            <pc:sldMk cId="3174605329" sldId="277"/>
            <ac:spMk id="48" creationId="{B28C8C53-ECE0-2343-BD43-441E0E7339F4}"/>
          </ac:spMkLst>
        </pc:spChg>
        <pc:spChg chg="mod">
          <ac:chgData name="Rebecca Hudson" userId="eb5edfd7-4e3a-4b2d-b1eb-70a38379c76a" providerId="ADAL" clId="{5D2B2EB2-296B-4B35-BA61-B4C0C1F20E53}" dt="2022-10-12T16:14:19.815" v="1129" actId="20577"/>
          <ac:spMkLst>
            <pc:docMk/>
            <pc:sldMk cId="3174605329" sldId="277"/>
            <ac:spMk id="49" creationId="{CE760A76-84D6-8E49-A4E2-76EED5761938}"/>
          </ac:spMkLst>
        </pc:spChg>
        <pc:spChg chg="mod">
          <ac:chgData name="Rebecca Hudson" userId="eb5edfd7-4e3a-4b2d-b1eb-70a38379c76a" providerId="ADAL" clId="{5D2B2EB2-296B-4B35-BA61-B4C0C1F20E53}" dt="2022-10-12T16:04:03.035" v="61" actId="207"/>
          <ac:spMkLst>
            <pc:docMk/>
            <pc:sldMk cId="3174605329" sldId="277"/>
            <ac:spMk id="50" creationId="{3B8EE72E-C9A8-864B-8401-F9255DBE4C50}"/>
          </ac:spMkLst>
        </pc:spChg>
        <pc:spChg chg="mod">
          <ac:chgData name="Rebecca Hudson" userId="eb5edfd7-4e3a-4b2d-b1eb-70a38379c76a" providerId="ADAL" clId="{5D2B2EB2-296B-4B35-BA61-B4C0C1F20E53}" dt="2022-10-12T16:25:34.475" v="1233" actId="20577"/>
          <ac:spMkLst>
            <pc:docMk/>
            <pc:sldMk cId="3174605329" sldId="277"/>
            <ac:spMk id="51" creationId="{77F873FB-BABA-D240-87C4-BC12B9716B0D}"/>
          </ac:spMkLst>
        </pc:spChg>
        <pc:graphicFrameChg chg="add del">
          <ac:chgData name="Rebecca Hudson" userId="eb5edfd7-4e3a-4b2d-b1eb-70a38379c76a" providerId="ADAL" clId="{5D2B2EB2-296B-4B35-BA61-B4C0C1F20E53}" dt="2022-10-12T16:07:11.448" v="133" actId="478"/>
          <ac:graphicFrameMkLst>
            <pc:docMk/>
            <pc:sldMk cId="3174605329" sldId="277"/>
            <ac:graphicFrameMk id="5" creationId="{CF58F7D0-318E-41DB-8690-2FAC7E80AD38}"/>
          </ac:graphicFrameMkLst>
        </pc:graphicFrameChg>
        <pc:graphicFrameChg chg="mod modGraphic">
          <ac:chgData name="Rebecca Hudson" userId="eb5edfd7-4e3a-4b2d-b1eb-70a38379c76a" providerId="ADAL" clId="{5D2B2EB2-296B-4B35-BA61-B4C0C1F20E53}" dt="2022-10-12T16:21:03.472" v="1203"/>
          <ac:graphicFrameMkLst>
            <pc:docMk/>
            <pc:sldMk cId="3174605329" sldId="277"/>
            <ac:graphicFrameMk id="6" creationId="{E98A9D46-2432-133B-C4DC-89A888749464}"/>
          </ac:graphicFrameMkLst>
        </pc:graphicFrameChg>
        <pc:picChg chg="add del mod">
          <ac:chgData name="Rebecca Hudson" userId="eb5edfd7-4e3a-4b2d-b1eb-70a38379c76a" providerId="ADAL" clId="{5D2B2EB2-296B-4B35-BA61-B4C0C1F20E53}" dt="2022-10-12T16:35:28.212" v="1280" actId="478"/>
          <ac:picMkLst>
            <pc:docMk/>
            <pc:sldMk cId="3174605329" sldId="277"/>
            <ac:picMk id="5" creationId="{755DFCEE-131C-4316-9A0A-E585BEF6FB38}"/>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D513-084A-B5C5-D94A12C02859}"/>
              </c:ext>
            </c:extLst>
          </c:dPt>
          <c:dPt>
            <c:idx val="1"/>
            <c:bubble3D val="0"/>
            <c:spPr>
              <a:solidFill>
                <a:schemeClr val="accent2"/>
              </a:solidFill>
              <a:ln w="19050">
                <a:noFill/>
              </a:ln>
              <a:effectLst/>
            </c:spPr>
            <c:extLst>
              <c:ext xmlns:c16="http://schemas.microsoft.com/office/drawing/2014/chart" uri="{C3380CC4-5D6E-409C-BE32-E72D297353CC}">
                <c16:uniqueId val="{00000003-D513-084A-B5C5-D94A12C02859}"/>
              </c:ext>
            </c:extLst>
          </c:dPt>
          <c:dPt>
            <c:idx val="2"/>
            <c:bubble3D val="0"/>
            <c:spPr>
              <a:solidFill>
                <a:schemeClr val="accent3"/>
              </a:solidFill>
              <a:ln w="19050">
                <a:noFill/>
              </a:ln>
              <a:effectLst/>
            </c:spPr>
            <c:extLst>
              <c:ext xmlns:c16="http://schemas.microsoft.com/office/drawing/2014/chart" uri="{C3380CC4-5D6E-409C-BE32-E72D297353CC}">
                <c16:uniqueId val="{00000005-D513-084A-B5C5-D94A12C02859}"/>
              </c:ext>
            </c:extLst>
          </c:dPt>
          <c:dPt>
            <c:idx val="3"/>
            <c:bubble3D val="0"/>
            <c:spPr>
              <a:solidFill>
                <a:schemeClr val="accent4"/>
              </a:solidFill>
              <a:ln w="19050">
                <a:noFill/>
              </a:ln>
              <a:effectLst/>
            </c:spPr>
            <c:extLst>
              <c:ext xmlns:c16="http://schemas.microsoft.com/office/drawing/2014/chart" uri="{C3380CC4-5D6E-409C-BE32-E72D297353CC}">
                <c16:uniqueId val="{00000007-D513-084A-B5C5-D94A12C02859}"/>
              </c:ext>
            </c:extLst>
          </c:dPt>
          <c:dPt>
            <c:idx val="4"/>
            <c:bubble3D val="0"/>
            <c:spPr>
              <a:solidFill>
                <a:schemeClr val="accent5"/>
              </a:solidFill>
              <a:ln w="19050">
                <a:noFill/>
              </a:ln>
              <a:effectLst/>
            </c:spPr>
            <c:extLst>
              <c:ext xmlns:c16="http://schemas.microsoft.com/office/drawing/2014/chart" uri="{C3380CC4-5D6E-409C-BE32-E72D297353CC}">
                <c16:uniqueId val="{00000009-D513-084A-B5C5-D94A12C02859}"/>
              </c:ext>
            </c:extLst>
          </c:dPt>
          <c:dPt>
            <c:idx val="5"/>
            <c:bubble3D val="0"/>
            <c:spPr>
              <a:solidFill>
                <a:schemeClr val="accent6"/>
              </a:solidFill>
              <a:ln w="19050">
                <a:noFill/>
              </a:ln>
              <a:effectLst/>
            </c:spPr>
            <c:extLst>
              <c:ext xmlns:c16="http://schemas.microsoft.com/office/drawing/2014/chart" uri="{C3380CC4-5D6E-409C-BE32-E72D297353CC}">
                <c16:uniqueId val="{0000000B-D513-084A-B5C5-D94A12C02859}"/>
              </c:ext>
            </c:extLst>
          </c:dPt>
          <c:val>
            <c:numRef>
              <c:f>Sheet1!$C$4:$C$9</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D513-084A-B5C5-D94A12C02859}"/>
            </c:ext>
          </c:extLst>
        </c:ser>
        <c:dLbls>
          <c:showLegendKey val="0"/>
          <c:showVal val="0"/>
          <c:showCatName val="0"/>
          <c:showSerName val="0"/>
          <c:showPercent val="0"/>
          <c:showBubbleSize val="0"/>
          <c:showLeaderLines val="1"/>
        </c:dLbls>
        <c:firstSliceAng val="0"/>
        <c:holeSize val="38"/>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12" Type="http://schemas.openxmlformats.org/officeDocument/2006/relationships/image" Target="../media/image24.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11" Type="http://schemas.openxmlformats.org/officeDocument/2006/relationships/image" Target="../media/image23.wmf"/><Relationship Id="rId5" Type="http://schemas.openxmlformats.org/officeDocument/2006/relationships/image" Target="../media/image17.wmf"/><Relationship Id="rId10" Type="http://schemas.openxmlformats.org/officeDocument/2006/relationships/image" Target="../media/image22.wmf"/><Relationship Id="rId4" Type="http://schemas.openxmlformats.org/officeDocument/2006/relationships/image" Target="../media/image16.wmf"/><Relationship Id="rId9" Type="http://schemas.openxmlformats.org/officeDocument/2006/relationships/image" Target="../media/image21.wmf"/></Relationships>
</file>

<file path=ppt/drawings/drawing1.xml><?xml version="1.0" encoding="utf-8"?>
<c:userShapes xmlns:c="http://schemas.openxmlformats.org/drawingml/2006/chart">
  <cdr:relSizeAnchor xmlns:cdr="http://schemas.openxmlformats.org/drawingml/2006/chartDrawing">
    <cdr:from>
      <cdr:x>0.36434</cdr:x>
      <cdr:y>0.39411</cdr:y>
    </cdr:from>
    <cdr:to>
      <cdr:x>0.64367</cdr:x>
      <cdr:y>0.66332</cdr:y>
    </cdr:to>
    <cdr:sp macro="" textlink="">
      <cdr:nvSpPr>
        <cdr:cNvPr id="2" name="TextBox 1">
          <a:extLst xmlns:a="http://schemas.openxmlformats.org/drawingml/2006/main">
            <a:ext uri="{FF2B5EF4-FFF2-40B4-BE49-F238E27FC236}">
              <a16:creationId xmlns:a16="http://schemas.microsoft.com/office/drawing/2014/main" id="{1C573041-0190-704C-8E4F-625CDDA2B573}"/>
            </a:ext>
          </a:extLst>
        </cdr:cNvPr>
        <cdr:cNvSpPr txBox="1"/>
      </cdr:nvSpPr>
      <cdr:spPr>
        <a:xfrm xmlns:a="http://schemas.openxmlformats.org/drawingml/2006/main">
          <a:off x="1963820" y="1573220"/>
          <a:ext cx="1505656" cy="10746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solidFill>
                <a:srgbClr val="8B1C86"/>
              </a:solidFill>
            </a:rPr>
            <a:t>Key questions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23208B-A44D-EF41-8B33-7570A9018018}" type="datetimeFigureOut">
              <a:rPr lang="en-US" smtClean="0"/>
              <a:t>10/21/2022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B10B4-5B2D-354D-BB7C-504C05258B84}" type="slidenum">
              <a:rPr lang="en-US" smtClean="0"/>
              <a:t>‹#›</a:t>
            </a:fld>
            <a:endParaRPr lang="en-US"/>
          </a:p>
        </p:txBody>
      </p:sp>
    </p:spTree>
    <p:extLst>
      <p:ext uri="{BB962C8B-B14F-4D97-AF65-F5344CB8AC3E}">
        <p14:creationId xmlns:p14="http://schemas.microsoft.com/office/powerpoint/2010/main" val="29917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BB10B4-5B2D-354D-BB7C-504C05258B84}" type="slidenum">
              <a:rPr lang="en-US" smtClean="0"/>
              <a:t>2</a:t>
            </a:fld>
            <a:endParaRPr lang="en-US"/>
          </a:p>
        </p:txBody>
      </p:sp>
    </p:spTree>
    <p:extLst>
      <p:ext uri="{BB962C8B-B14F-4D97-AF65-F5344CB8AC3E}">
        <p14:creationId xmlns:p14="http://schemas.microsoft.com/office/powerpoint/2010/main" val="2751745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BB10B4-5B2D-354D-BB7C-504C05258B84}" type="slidenum">
              <a:rPr lang="en-US" smtClean="0"/>
              <a:t>3</a:t>
            </a:fld>
            <a:endParaRPr lang="en-US"/>
          </a:p>
        </p:txBody>
      </p:sp>
    </p:spTree>
    <p:extLst>
      <p:ext uri="{BB962C8B-B14F-4D97-AF65-F5344CB8AC3E}">
        <p14:creationId xmlns:p14="http://schemas.microsoft.com/office/powerpoint/2010/main" val="16590940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E21F72A-B960-48D9-93E4-77A6309DCFAF}"/>
              </a:ext>
            </a:extLst>
          </p:cNvPr>
          <p:cNvSpPr/>
          <p:nvPr userDrawn="1"/>
        </p:nvSpPr>
        <p:spPr>
          <a:xfrm>
            <a:off x="965" y="608776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rgbClr val="8B1C86"/>
              </a:gs>
              <a:gs pos="78000">
                <a:srgbClr val="3F103F"/>
              </a:gs>
            </a:gsLst>
            <a:lin ang="8100000" scaled="1"/>
          </a:gradFill>
          <a:ln w="114929"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183F868-548D-48A7-B450-C0A5FCC073CB}"/>
              </a:ext>
            </a:extLst>
          </p:cNvPr>
          <p:cNvSpPr/>
          <p:nvPr userDrawn="1"/>
        </p:nvSpPr>
        <p:spPr>
          <a:xfrm>
            <a:off x="965" y="598798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01BBC853-F407-4ADD-B991-E0B25E1A0D59}"/>
              </a:ext>
            </a:extLst>
          </p:cNvPr>
          <p:cNvGrpSpPr/>
          <p:nvPr userDrawn="1"/>
        </p:nvGrpSpPr>
        <p:grpSpPr>
          <a:xfrm rot="10800000">
            <a:off x="0" y="0"/>
            <a:ext cx="12191035" cy="870016"/>
            <a:chOff x="-418135" y="2224324"/>
            <a:chExt cx="12191035" cy="870016"/>
          </a:xfrm>
        </p:grpSpPr>
        <p:sp>
          <p:nvSpPr>
            <p:cNvPr id="12" name="Freeform: Shape 11">
              <a:extLst>
                <a:ext uri="{FF2B5EF4-FFF2-40B4-BE49-F238E27FC236}">
                  <a16:creationId xmlns:a16="http://schemas.microsoft.com/office/drawing/2014/main" id="{1B190E45-DC94-41EF-A078-53B1A12CBBCB}"/>
                </a:ext>
              </a:extLst>
            </p:cNvPr>
            <p:cNvSpPr/>
            <p:nvPr/>
          </p:nvSpPr>
          <p:spPr>
            <a:xfrm>
              <a:off x="-418135" y="232410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chemeClr val="accent1"/>
                </a:gs>
                <a:gs pos="100000">
                  <a:schemeClr val="accent1">
                    <a:lumMod val="50000"/>
                  </a:schemeClr>
                </a:gs>
              </a:gsLst>
              <a:lin ang="8100000" scaled="1"/>
            </a:gradFill>
            <a:ln w="114929"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CB4F274-2B68-4A5E-934E-EBFE59AEC073}"/>
                </a:ext>
              </a:extLst>
            </p:cNvPr>
            <p:cNvSpPr/>
            <p:nvPr/>
          </p:nvSpPr>
          <p:spPr>
            <a:xfrm>
              <a:off x="-418135" y="222432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sp>
        <p:nvSpPr>
          <p:cNvPr id="14" name="Text Placeholder 14">
            <a:extLst>
              <a:ext uri="{FF2B5EF4-FFF2-40B4-BE49-F238E27FC236}">
                <a16:creationId xmlns:a16="http://schemas.microsoft.com/office/drawing/2014/main" id="{DE1E0EC0-7739-4E52-A163-E8589807290D}"/>
              </a:ext>
            </a:extLst>
          </p:cNvPr>
          <p:cNvSpPr>
            <a:spLocks noGrp="1"/>
          </p:cNvSpPr>
          <p:nvPr>
            <p:ph type="body" sz="quarter" idx="10"/>
          </p:nvPr>
        </p:nvSpPr>
        <p:spPr>
          <a:xfrm>
            <a:off x="2133600" y="2996035"/>
            <a:ext cx="7924800" cy="865930"/>
          </a:xfrm>
          <a:prstGeom prst="rect">
            <a:avLst/>
          </a:prstGeom>
        </p:spPr>
        <p:txBody>
          <a:bodyPr anchor="ctr"/>
          <a:lstStyle>
            <a:lvl1pPr marL="0" indent="0" algn="ctr">
              <a:buNone/>
              <a:defRPr sz="4000" b="1">
                <a:solidFill>
                  <a:schemeClr val="tx1"/>
                </a:solidFill>
                <a:latin typeface="Century Gothic" panose="020B0502020202020204" pitchFamily="34" charset="0"/>
              </a:defRPr>
            </a:lvl1pPr>
          </a:lstStyle>
          <a:p>
            <a:pPr lvl="0"/>
            <a:r>
              <a:rPr lang="en-GB"/>
              <a:t>Click to edit Master text styles</a:t>
            </a:r>
          </a:p>
        </p:txBody>
      </p:sp>
      <p:sp>
        <p:nvSpPr>
          <p:cNvPr id="15" name="Text Placeholder 14">
            <a:extLst>
              <a:ext uri="{FF2B5EF4-FFF2-40B4-BE49-F238E27FC236}">
                <a16:creationId xmlns:a16="http://schemas.microsoft.com/office/drawing/2014/main" id="{1DB58C8E-044B-4F75-AC50-2CC75010964D}"/>
              </a:ext>
            </a:extLst>
          </p:cNvPr>
          <p:cNvSpPr>
            <a:spLocks noGrp="1"/>
          </p:cNvSpPr>
          <p:nvPr>
            <p:ph type="body" sz="quarter" idx="11"/>
          </p:nvPr>
        </p:nvSpPr>
        <p:spPr>
          <a:xfrm>
            <a:off x="2133599" y="3861965"/>
            <a:ext cx="7924800" cy="457200"/>
          </a:xfrm>
          <a:prstGeom prst="rect">
            <a:avLst/>
          </a:prstGeom>
        </p:spPr>
        <p:txBody>
          <a:bodyPr anchor="ctr"/>
          <a:lstStyle>
            <a:lvl1pPr marL="0" indent="0" algn="ctr">
              <a:buNone/>
              <a:defRPr sz="2400" b="0">
                <a:solidFill>
                  <a:schemeClr val="tx1"/>
                </a:solidFill>
                <a:latin typeface="Century Gothic" panose="020B0502020202020204" pitchFamily="34" charset="0"/>
              </a:defRPr>
            </a:lvl1pPr>
          </a:lstStyle>
          <a:p>
            <a:pPr lvl="0"/>
            <a:r>
              <a:rPr lang="en-GB"/>
              <a:t>Click to edit Master text styles</a:t>
            </a:r>
          </a:p>
        </p:txBody>
      </p:sp>
      <p:sp>
        <p:nvSpPr>
          <p:cNvPr id="16" name="Date Placeholder 3">
            <a:extLst>
              <a:ext uri="{FF2B5EF4-FFF2-40B4-BE49-F238E27FC236}">
                <a16:creationId xmlns:a16="http://schemas.microsoft.com/office/drawing/2014/main" id="{5A40B45F-4807-4AFE-9791-C6E006F42BEE}"/>
              </a:ext>
            </a:extLst>
          </p:cNvPr>
          <p:cNvSpPr>
            <a:spLocks noGrp="1"/>
          </p:cNvSpPr>
          <p:nvPr>
            <p:ph type="dt" sz="half" idx="12"/>
          </p:nvPr>
        </p:nvSpPr>
        <p:spPr>
          <a:xfrm>
            <a:off x="4724399" y="4948714"/>
            <a:ext cx="2743200" cy="365125"/>
          </a:xfrm>
          <a:prstGeom prst="rect">
            <a:avLst/>
          </a:prstGeom>
        </p:spPr>
        <p:txBody>
          <a:bodyPr/>
          <a:lstStyle>
            <a:lvl1pPr algn="ctr">
              <a:defRPr sz="1600">
                <a:solidFill>
                  <a:schemeClr val="tx1"/>
                </a:solidFill>
                <a:latin typeface="Century Gothic" panose="020B0502020202020204" pitchFamily="34" charset="0"/>
              </a:defRPr>
            </a:lvl1pPr>
          </a:lstStyle>
          <a:p>
            <a:fld id="{F3F691CB-6EB2-4019-8408-C61DD4752427}" type="datetimeFigureOut">
              <a:rPr lang="en-US" smtClean="0"/>
              <a:pPr/>
              <a:t>10/21/2022</a:t>
            </a:fld>
            <a:endParaRPr lang="en-US"/>
          </a:p>
        </p:txBody>
      </p:sp>
      <p:pic>
        <p:nvPicPr>
          <p:cNvPr id="3" name="Picture 2">
            <a:extLst>
              <a:ext uri="{FF2B5EF4-FFF2-40B4-BE49-F238E27FC236}">
                <a16:creationId xmlns:a16="http://schemas.microsoft.com/office/drawing/2014/main" id="{AC6307E2-551E-E848-A14D-A7C340BA82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05100" y="1869943"/>
            <a:ext cx="6477000" cy="939800"/>
          </a:xfrm>
          <a:prstGeom prst="rect">
            <a:avLst/>
          </a:prstGeom>
        </p:spPr>
      </p:pic>
    </p:spTree>
    <p:extLst>
      <p:ext uri="{BB962C8B-B14F-4D97-AF65-F5344CB8AC3E}">
        <p14:creationId xmlns:p14="http://schemas.microsoft.com/office/powerpoint/2010/main" val="911118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with ima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 Placeholder 14">
            <a:extLst>
              <a:ext uri="{FF2B5EF4-FFF2-40B4-BE49-F238E27FC236}">
                <a16:creationId xmlns:a16="http://schemas.microsoft.com/office/drawing/2014/main" id="{97D542C2-F490-4C41-8B72-1CCFFF02C370}"/>
              </a:ext>
            </a:extLst>
          </p:cNvPr>
          <p:cNvSpPr>
            <a:spLocks noGrp="1"/>
          </p:cNvSpPr>
          <p:nvPr>
            <p:ph type="body" sz="quarter" idx="10"/>
          </p:nvPr>
        </p:nvSpPr>
        <p:spPr>
          <a:xfrm>
            <a:off x="304043" y="118031"/>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sp>
        <p:nvSpPr>
          <p:cNvPr id="16" name="Rectangle 15">
            <a:extLst>
              <a:ext uri="{FF2B5EF4-FFF2-40B4-BE49-F238E27FC236}">
                <a16:creationId xmlns:a16="http://schemas.microsoft.com/office/drawing/2014/main" id="{15D273DA-D812-2940-B8BE-5907541BE666}"/>
              </a:ext>
            </a:extLst>
          </p:cNvPr>
          <p:cNvSpPr/>
          <p:nvPr userDrawn="1"/>
        </p:nvSpPr>
        <p:spPr>
          <a:xfrm>
            <a:off x="559380"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7" name="Rectangle 16">
            <a:extLst>
              <a:ext uri="{FF2B5EF4-FFF2-40B4-BE49-F238E27FC236}">
                <a16:creationId xmlns:a16="http://schemas.microsoft.com/office/drawing/2014/main" id="{FD241501-2BF4-A143-8A2F-B57BBB663A4A}"/>
              </a:ext>
            </a:extLst>
          </p:cNvPr>
          <p:cNvSpPr/>
          <p:nvPr userDrawn="1"/>
        </p:nvSpPr>
        <p:spPr>
          <a:xfrm>
            <a:off x="2829675"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8" name="Rectangle 17">
            <a:extLst>
              <a:ext uri="{FF2B5EF4-FFF2-40B4-BE49-F238E27FC236}">
                <a16:creationId xmlns:a16="http://schemas.microsoft.com/office/drawing/2014/main" id="{99E370B8-C654-AA4A-B1CB-8C0AD887EE21}"/>
              </a:ext>
            </a:extLst>
          </p:cNvPr>
          <p:cNvSpPr/>
          <p:nvPr userDrawn="1"/>
        </p:nvSpPr>
        <p:spPr>
          <a:xfrm>
            <a:off x="5099970"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9" name="Rectangle 18">
            <a:extLst>
              <a:ext uri="{FF2B5EF4-FFF2-40B4-BE49-F238E27FC236}">
                <a16:creationId xmlns:a16="http://schemas.microsoft.com/office/drawing/2014/main" id="{857D079D-9A0A-5546-9D4D-F8CA1C79BC4A}"/>
              </a:ext>
            </a:extLst>
          </p:cNvPr>
          <p:cNvSpPr/>
          <p:nvPr userDrawn="1"/>
        </p:nvSpPr>
        <p:spPr>
          <a:xfrm>
            <a:off x="7370265"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0" name="Rectangle 19">
            <a:extLst>
              <a:ext uri="{FF2B5EF4-FFF2-40B4-BE49-F238E27FC236}">
                <a16:creationId xmlns:a16="http://schemas.microsoft.com/office/drawing/2014/main" id="{4F2E52C7-E514-BD46-82F3-C1AE0FC0E3A9}"/>
              </a:ext>
            </a:extLst>
          </p:cNvPr>
          <p:cNvSpPr/>
          <p:nvPr userDrawn="1"/>
        </p:nvSpPr>
        <p:spPr>
          <a:xfrm>
            <a:off x="9640560"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1" name="Oval 20">
            <a:extLst>
              <a:ext uri="{FF2B5EF4-FFF2-40B4-BE49-F238E27FC236}">
                <a16:creationId xmlns:a16="http://schemas.microsoft.com/office/drawing/2014/main" id="{C8785136-C0C3-EF49-AC1B-03244C857021}"/>
              </a:ext>
            </a:extLst>
          </p:cNvPr>
          <p:cNvSpPr/>
          <p:nvPr userDrawn="1"/>
        </p:nvSpPr>
        <p:spPr>
          <a:xfrm>
            <a:off x="1000826"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2" name="Rectangle 21">
            <a:extLst>
              <a:ext uri="{FF2B5EF4-FFF2-40B4-BE49-F238E27FC236}">
                <a16:creationId xmlns:a16="http://schemas.microsoft.com/office/drawing/2014/main" id="{E944C5B8-B597-454B-A828-4BFC15958AC5}"/>
              </a:ext>
            </a:extLst>
          </p:cNvPr>
          <p:cNvSpPr/>
          <p:nvPr userDrawn="1"/>
        </p:nvSpPr>
        <p:spPr>
          <a:xfrm>
            <a:off x="559380"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3" name="Oval 22">
            <a:extLst>
              <a:ext uri="{FF2B5EF4-FFF2-40B4-BE49-F238E27FC236}">
                <a16:creationId xmlns:a16="http://schemas.microsoft.com/office/drawing/2014/main" id="{08BCB127-759A-484D-8524-2E44C1F80B1A}"/>
              </a:ext>
            </a:extLst>
          </p:cNvPr>
          <p:cNvSpPr/>
          <p:nvPr userDrawn="1"/>
        </p:nvSpPr>
        <p:spPr>
          <a:xfrm>
            <a:off x="3271121"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1" name="Rectangle 30">
            <a:extLst>
              <a:ext uri="{FF2B5EF4-FFF2-40B4-BE49-F238E27FC236}">
                <a16:creationId xmlns:a16="http://schemas.microsoft.com/office/drawing/2014/main" id="{2FE8A92C-AA0A-2A47-AC9E-B9E411EE2A45}"/>
              </a:ext>
            </a:extLst>
          </p:cNvPr>
          <p:cNvSpPr/>
          <p:nvPr userDrawn="1"/>
        </p:nvSpPr>
        <p:spPr>
          <a:xfrm>
            <a:off x="2829675"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2" name="Oval 31">
            <a:extLst>
              <a:ext uri="{FF2B5EF4-FFF2-40B4-BE49-F238E27FC236}">
                <a16:creationId xmlns:a16="http://schemas.microsoft.com/office/drawing/2014/main" id="{C28E2A33-B493-5A44-A962-09B58C555DDE}"/>
              </a:ext>
            </a:extLst>
          </p:cNvPr>
          <p:cNvSpPr/>
          <p:nvPr userDrawn="1"/>
        </p:nvSpPr>
        <p:spPr>
          <a:xfrm>
            <a:off x="5541416"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schemeClr val="tx1"/>
              </a:solidFill>
              <a:latin typeface="Century Gothic" panose="020B0502020202020204" pitchFamily="34" charset="0"/>
            </a:endParaRPr>
          </a:p>
        </p:txBody>
      </p:sp>
      <p:sp>
        <p:nvSpPr>
          <p:cNvPr id="33" name="Rectangle 32">
            <a:extLst>
              <a:ext uri="{FF2B5EF4-FFF2-40B4-BE49-F238E27FC236}">
                <a16:creationId xmlns:a16="http://schemas.microsoft.com/office/drawing/2014/main" id="{BCAA7386-4F5A-6A4B-B133-5BDB2BCF767B}"/>
              </a:ext>
            </a:extLst>
          </p:cNvPr>
          <p:cNvSpPr/>
          <p:nvPr userDrawn="1"/>
        </p:nvSpPr>
        <p:spPr>
          <a:xfrm>
            <a:off x="5099970"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4" name="Oval 33">
            <a:extLst>
              <a:ext uri="{FF2B5EF4-FFF2-40B4-BE49-F238E27FC236}">
                <a16:creationId xmlns:a16="http://schemas.microsoft.com/office/drawing/2014/main" id="{3F63B01D-106C-084F-925E-0036EFC90584}"/>
              </a:ext>
            </a:extLst>
          </p:cNvPr>
          <p:cNvSpPr/>
          <p:nvPr userDrawn="1"/>
        </p:nvSpPr>
        <p:spPr>
          <a:xfrm>
            <a:off x="7811711"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Rectangle 34">
            <a:extLst>
              <a:ext uri="{FF2B5EF4-FFF2-40B4-BE49-F238E27FC236}">
                <a16:creationId xmlns:a16="http://schemas.microsoft.com/office/drawing/2014/main" id="{ED9B06E2-E688-6349-9E7B-E5901EB06D2A}"/>
              </a:ext>
            </a:extLst>
          </p:cNvPr>
          <p:cNvSpPr/>
          <p:nvPr userDrawn="1"/>
        </p:nvSpPr>
        <p:spPr>
          <a:xfrm>
            <a:off x="7370265"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6" name="Oval 35">
            <a:extLst>
              <a:ext uri="{FF2B5EF4-FFF2-40B4-BE49-F238E27FC236}">
                <a16:creationId xmlns:a16="http://schemas.microsoft.com/office/drawing/2014/main" id="{4660EF63-4983-7A48-9949-F7CBC7D33DA7}"/>
              </a:ext>
            </a:extLst>
          </p:cNvPr>
          <p:cNvSpPr/>
          <p:nvPr userDrawn="1"/>
        </p:nvSpPr>
        <p:spPr>
          <a:xfrm>
            <a:off x="10082006"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Rectangle 36">
            <a:extLst>
              <a:ext uri="{FF2B5EF4-FFF2-40B4-BE49-F238E27FC236}">
                <a16:creationId xmlns:a16="http://schemas.microsoft.com/office/drawing/2014/main" id="{80975198-E493-9340-86E3-50429489EEAC}"/>
              </a:ext>
            </a:extLst>
          </p:cNvPr>
          <p:cNvSpPr/>
          <p:nvPr userDrawn="1"/>
        </p:nvSpPr>
        <p:spPr>
          <a:xfrm>
            <a:off x="9640560"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4" name="Picture Placeholder 3">
            <a:extLst>
              <a:ext uri="{FF2B5EF4-FFF2-40B4-BE49-F238E27FC236}">
                <a16:creationId xmlns:a16="http://schemas.microsoft.com/office/drawing/2014/main" id="{8ECE901A-DDEB-6144-8F12-B63F77729E91}"/>
              </a:ext>
            </a:extLst>
          </p:cNvPr>
          <p:cNvSpPr>
            <a:spLocks noGrp="1"/>
          </p:cNvSpPr>
          <p:nvPr>
            <p:ph type="pic" sz="quarter" idx="11"/>
          </p:nvPr>
        </p:nvSpPr>
        <p:spPr>
          <a:xfrm>
            <a:off x="1257300"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48" name="Picture Placeholder 3">
            <a:extLst>
              <a:ext uri="{FF2B5EF4-FFF2-40B4-BE49-F238E27FC236}">
                <a16:creationId xmlns:a16="http://schemas.microsoft.com/office/drawing/2014/main" id="{6762E048-8200-5649-B786-31B6B9B27E5D}"/>
              </a:ext>
            </a:extLst>
          </p:cNvPr>
          <p:cNvSpPr>
            <a:spLocks noGrp="1"/>
          </p:cNvSpPr>
          <p:nvPr>
            <p:ph type="pic" sz="quarter" idx="12"/>
          </p:nvPr>
        </p:nvSpPr>
        <p:spPr>
          <a:xfrm>
            <a:off x="3514845"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49" name="Picture Placeholder 3">
            <a:extLst>
              <a:ext uri="{FF2B5EF4-FFF2-40B4-BE49-F238E27FC236}">
                <a16:creationId xmlns:a16="http://schemas.microsoft.com/office/drawing/2014/main" id="{E8BE972C-E400-A549-9B43-0093BA060842}"/>
              </a:ext>
            </a:extLst>
          </p:cNvPr>
          <p:cNvSpPr>
            <a:spLocks noGrp="1"/>
          </p:cNvSpPr>
          <p:nvPr>
            <p:ph type="pic" sz="quarter" idx="13"/>
          </p:nvPr>
        </p:nvSpPr>
        <p:spPr>
          <a:xfrm>
            <a:off x="5783697"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50" name="Picture Placeholder 3">
            <a:extLst>
              <a:ext uri="{FF2B5EF4-FFF2-40B4-BE49-F238E27FC236}">
                <a16:creationId xmlns:a16="http://schemas.microsoft.com/office/drawing/2014/main" id="{DC220FD7-2980-B842-BE20-DF7985EA1F93}"/>
              </a:ext>
            </a:extLst>
          </p:cNvPr>
          <p:cNvSpPr>
            <a:spLocks noGrp="1"/>
          </p:cNvSpPr>
          <p:nvPr>
            <p:ph type="pic" sz="quarter" idx="14"/>
          </p:nvPr>
        </p:nvSpPr>
        <p:spPr>
          <a:xfrm>
            <a:off x="8101437"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51" name="Picture Placeholder 3">
            <a:extLst>
              <a:ext uri="{FF2B5EF4-FFF2-40B4-BE49-F238E27FC236}">
                <a16:creationId xmlns:a16="http://schemas.microsoft.com/office/drawing/2014/main" id="{743012BA-934B-904B-AFC5-DF776319B045}"/>
              </a:ext>
            </a:extLst>
          </p:cNvPr>
          <p:cNvSpPr>
            <a:spLocks noGrp="1"/>
          </p:cNvSpPr>
          <p:nvPr>
            <p:ph type="pic" sz="quarter" idx="15"/>
          </p:nvPr>
        </p:nvSpPr>
        <p:spPr>
          <a:xfrm>
            <a:off x="10322844" y="257768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52" name="Text Placeholder 2">
            <a:extLst>
              <a:ext uri="{FF2B5EF4-FFF2-40B4-BE49-F238E27FC236}">
                <a16:creationId xmlns:a16="http://schemas.microsoft.com/office/drawing/2014/main" id="{B3BC54C5-1C9B-7849-B54E-7B705CBE9551}"/>
              </a:ext>
            </a:extLst>
          </p:cNvPr>
          <p:cNvSpPr>
            <a:spLocks noGrp="1"/>
          </p:cNvSpPr>
          <p:nvPr>
            <p:ph type="body" sz="quarter" idx="16" hasCustomPrompt="1"/>
          </p:nvPr>
        </p:nvSpPr>
        <p:spPr>
          <a:xfrm>
            <a:off x="740492" y="4491997"/>
            <a:ext cx="1683100" cy="954087"/>
          </a:xfrm>
          <a:prstGeom prst="rect">
            <a:avLst/>
          </a:prstGeom>
        </p:spPr>
        <p:txBody>
          <a:bodyPr/>
          <a:lstStyle>
            <a:lvl1pPr marL="0" indent="0">
              <a:buNone/>
              <a:defRPr sz="1400"/>
            </a:lvl1pPr>
          </a:lstStyle>
          <a:p>
            <a:pPr lvl="0"/>
            <a:r>
              <a:rPr lang="en-US" dirty="0"/>
              <a:t>Text here</a:t>
            </a:r>
          </a:p>
        </p:txBody>
      </p:sp>
      <p:sp>
        <p:nvSpPr>
          <p:cNvPr id="53" name="Text Placeholder 4">
            <a:extLst>
              <a:ext uri="{FF2B5EF4-FFF2-40B4-BE49-F238E27FC236}">
                <a16:creationId xmlns:a16="http://schemas.microsoft.com/office/drawing/2014/main" id="{C3FC3B89-A1C3-CC40-A29A-EB0ECEFE945A}"/>
              </a:ext>
            </a:extLst>
          </p:cNvPr>
          <p:cNvSpPr>
            <a:spLocks noGrp="1"/>
          </p:cNvSpPr>
          <p:nvPr>
            <p:ph type="body" sz="quarter" idx="17" hasCustomPrompt="1"/>
          </p:nvPr>
        </p:nvSpPr>
        <p:spPr>
          <a:xfrm>
            <a:off x="684758" y="4080549"/>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56" name="Text Placeholder 2">
            <a:extLst>
              <a:ext uri="{FF2B5EF4-FFF2-40B4-BE49-F238E27FC236}">
                <a16:creationId xmlns:a16="http://schemas.microsoft.com/office/drawing/2014/main" id="{A66D4C77-41A6-2D46-8E14-B62B2EE3DA1A}"/>
              </a:ext>
            </a:extLst>
          </p:cNvPr>
          <p:cNvSpPr>
            <a:spLocks noGrp="1"/>
          </p:cNvSpPr>
          <p:nvPr>
            <p:ph type="body" sz="quarter" idx="18" hasCustomPrompt="1"/>
          </p:nvPr>
        </p:nvSpPr>
        <p:spPr>
          <a:xfrm>
            <a:off x="3025012" y="4498297"/>
            <a:ext cx="1683100" cy="954087"/>
          </a:xfrm>
          <a:prstGeom prst="rect">
            <a:avLst/>
          </a:prstGeom>
        </p:spPr>
        <p:txBody>
          <a:bodyPr/>
          <a:lstStyle>
            <a:lvl1pPr marL="0" indent="0">
              <a:buNone/>
              <a:defRPr sz="1400"/>
            </a:lvl1pPr>
          </a:lstStyle>
          <a:p>
            <a:pPr lvl="0"/>
            <a:r>
              <a:rPr lang="en-US" dirty="0"/>
              <a:t>Text here</a:t>
            </a:r>
          </a:p>
        </p:txBody>
      </p:sp>
      <p:sp>
        <p:nvSpPr>
          <p:cNvPr id="57" name="Text Placeholder 4">
            <a:extLst>
              <a:ext uri="{FF2B5EF4-FFF2-40B4-BE49-F238E27FC236}">
                <a16:creationId xmlns:a16="http://schemas.microsoft.com/office/drawing/2014/main" id="{6731D484-4F44-1641-B95E-17368FA80CB5}"/>
              </a:ext>
            </a:extLst>
          </p:cNvPr>
          <p:cNvSpPr>
            <a:spLocks noGrp="1"/>
          </p:cNvSpPr>
          <p:nvPr>
            <p:ph type="body" sz="quarter" idx="19" hasCustomPrompt="1"/>
          </p:nvPr>
        </p:nvSpPr>
        <p:spPr>
          <a:xfrm>
            <a:off x="2969278" y="4086849"/>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58" name="Text Placeholder 2">
            <a:extLst>
              <a:ext uri="{FF2B5EF4-FFF2-40B4-BE49-F238E27FC236}">
                <a16:creationId xmlns:a16="http://schemas.microsoft.com/office/drawing/2014/main" id="{265199DB-5AC9-C441-80C9-E771E0A8AA44}"/>
              </a:ext>
            </a:extLst>
          </p:cNvPr>
          <p:cNvSpPr>
            <a:spLocks noGrp="1"/>
          </p:cNvSpPr>
          <p:nvPr>
            <p:ph type="body" sz="quarter" idx="20" hasCustomPrompt="1"/>
          </p:nvPr>
        </p:nvSpPr>
        <p:spPr>
          <a:xfrm>
            <a:off x="5322013" y="4491997"/>
            <a:ext cx="1683100" cy="954087"/>
          </a:xfrm>
          <a:prstGeom prst="rect">
            <a:avLst/>
          </a:prstGeom>
        </p:spPr>
        <p:txBody>
          <a:bodyPr/>
          <a:lstStyle>
            <a:lvl1pPr marL="0" indent="0">
              <a:buNone/>
              <a:defRPr sz="1400"/>
            </a:lvl1pPr>
          </a:lstStyle>
          <a:p>
            <a:pPr lvl="0"/>
            <a:r>
              <a:rPr lang="en-US" dirty="0"/>
              <a:t>Text here</a:t>
            </a:r>
          </a:p>
        </p:txBody>
      </p:sp>
      <p:sp>
        <p:nvSpPr>
          <p:cNvPr id="59" name="Text Placeholder 4">
            <a:extLst>
              <a:ext uri="{FF2B5EF4-FFF2-40B4-BE49-F238E27FC236}">
                <a16:creationId xmlns:a16="http://schemas.microsoft.com/office/drawing/2014/main" id="{C0FD2B27-E52C-B249-BCA5-7F32B3DFAFE8}"/>
              </a:ext>
            </a:extLst>
          </p:cNvPr>
          <p:cNvSpPr>
            <a:spLocks noGrp="1"/>
          </p:cNvSpPr>
          <p:nvPr>
            <p:ph type="body" sz="quarter" idx="21" hasCustomPrompt="1"/>
          </p:nvPr>
        </p:nvSpPr>
        <p:spPr>
          <a:xfrm>
            <a:off x="5266279" y="4080549"/>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60" name="Text Placeholder 2">
            <a:extLst>
              <a:ext uri="{FF2B5EF4-FFF2-40B4-BE49-F238E27FC236}">
                <a16:creationId xmlns:a16="http://schemas.microsoft.com/office/drawing/2014/main" id="{3E8CA5BA-077B-C74F-B0E9-2D2BA5FC7413}"/>
              </a:ext>
            </a:extLst>
          </p:cNvPr>
          <p:cNvSpPr>
            <a:spLocks noGrp="1"/>
          </p:cNvSpPr>
          <p:nvPr>
            <p:ph type="body" sz="quarter" idx="22" hasCustomPrompt="1"/>
          </p:nvPr>
        </p:nvSpPr>
        <p:spPr>
          <a:xfrm>
            <a:off x="7565602" y="4473605"/>
            <a:ext cx="1683100" cy="954087"/>
          </a:xfrm>
          <a:prstGeom prst="rect">
            <a:avLst/>
          </a:prstGeom>
        </p:spPr>
        <p:txBody>
          <a:bodyPr/>
          <a:lstStyle>
            <a:lvl1pPr marL="0" indent="0">
              <a:buNone/>
              <a:defRPr sz="1400"/>
            </a:lvl1pPr>
          </a:lstStyle>
          <a:p>
            <a:pPr lvl="0"/>
            <a:r>
              <a:rPr lang="en-US" dirty="0"/>
              <a:t>Text here</a:t>
            </a:r>
          </a:p>
        </p:txBody>
      </p:sp>
      <p:sp>
        <p:nvSpPr>
          <p:cNvPr id="61" name="Text Placeholder 4">
            <a:extLst>
              <a:ext uri="{FF2B5EF4-FFF2-40B4-BE49-F238E27FC236}">
                <a16:creationId xmlns:a16="http://schemas.microsoft.com/office/drawing/2014/main" id="{FA616C2E-421B-8749-89A4-B6923994BB59}"/>
              </a:ext>
            </a:extLst>
          </p:cNvPr>
          <p:cNvSpPr>
            <a:spLocks noGrp="1"/>
          </p:cNvSpPr>
          <p:nvPr>
            <p:ph type="body" sz="quarter" idx="23" hasCustomPrompt="1"/>
          </p:nvPr>
        </p:nvSpPr>
        <p:spPr>
          <a:xfrm>
            <a:off x="7509868" y="4062157"/>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62" name="Text Placeholder 2">
            <a:extLst>
              <a:ext uri="{FF2B5EF4-FFF2-40B4-BE49-F238E27FC236}">
                <a16:creationId xmlns:a16="http://schemas.microsoft.com/office/drawing/2014/main" id="{5C5B4C7B-DD3E-D840-9882-499A83359707}"/>
              </a:ext>
            </a:extLst>
          </p:cNvPr>
          <p:cNvSpPr>
            <a:spLocks noGrp="1"/>
          </p:cNvSpPr>
          <p:nvPr>
            <p:ph type="body" sz="quarter" idx="24" hasCustomPrompt="1"/>
          </p:nvPr>
        </p:nvSpPr>
        <p:spPr>
          <a:xfrm>
            <a:off x="9829588" y="4463260"/>
            <a:ext cx="1683100" cy="954087"/>
          </a:xfrm>
          <a:prstGeom prst="rect">
            <a:avLst/>
          </a:prstGeom>
        </p:spPr>
        <p:txBody>
          <a:bodyPr/>
          <a:lstStyle>
            <a:lvl1pPr marL="0" indent="0">
              <a:buNone/>
              <a:defRPr sz="1400"/>
            </a:lvl1pPr>
          </a:lstStyle>
          <a:p>
            <a:pPr lvl="0"/>
            <a:r>
              <a:rPr lang="en-US" dirty="0"/>
              <a:t>Text here</a:t>
            </a:r>
          </a:p>
        </p:txBody>
      </p:sp>
      <p:sp>
        <p:nvSpPr>
          <p:cNvPr id="63" name="Text Placeholder 4">
            <a:extLst>
              <a:ext uri="{FF2B5EF4-FFF2-40B4-BE49-F238E27FC236}">
                <a16:creationId xmlns:a16="http://schemas.microsoft.com/office/drawing/2014/main" id="{1A4DFB86-50BA-4849-8035-150848E54C32}"/>
              </a:ext>
            </a:extLst>
          </p:cNvPr>
          <p:cNvSpPr>
            <a:spLocks noGrp="1"/>
          </p:cNvSpPr>
          <p:nvPr>
            <p:ph type="body" sz="quarter" idx="25" hasCustomPrompt="1"/>
          </p:nvPr>
        </p:nvSpPr>
        <p:spPr>
          <a:xfrm>
            <a:off x="9773854" y="4051812"/>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Tree>
    <p:extLst>
      <p:ext uri="{BB962C8B-B14F-4D97-AF65-F5344CB8AC3E}">
        <p14:creationId xmlns:p14="http://schemas.microsoft.com/office/powerpoint/2010/main" val="548365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double heigh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381000" y="233691"/>
            <a:ext cx="8801100" cy="968312"/>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a:p>
            <a:pPr lvl="1"/>
            <a:r>
              <a:rPr lang="en-GB"/>
              <a:t>Second level</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13716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8BD935AF-2F94-4B42-86C8-98732050A77D}"/>
              </a:ext>
            </a:extLst>
          </p:cNvPr>
          <p:cNvSpPr>
            <a:spLocks noGrp="1"/>
          </p:cNvSpPr>
          <p:nvPr>
            <p:ph sz="half" idx="1"/>
          </p:nvPr>
        </p:nvSpPr>
        <p:spPr>
          <a:xfrm>
            <a:off x="675357" y="1816016"/>
            <a:ext cx="10058400" cy="4351338"/>
          </a:xfrm>
          <a:prstGeom prst="rect">
            <a:avLst/>
          </a:prstGeom>
        </p:spPr>
        <p:txBody>
          <a:bodyPr/>
          <a:lstStyle>
            <a:lvl1pPr marL="0" indent="0">
              <a:buNone/>
              <a:defRPr sz="2000"/>
            </a:lvl1pPr>
            <a:lvl2pPr>
              <a:defRPr sz="1800"/>
            </a:lvl2pPr>
            <a:lvl3pPr>
              <a:defRPr sz="1700"/>
            </a:lvl3pPr>
            <a:lvl4pPr>
              <a:defRPr sz="1600"/>
            </a:lvl4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1971399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Pictur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B9F66F7A-1C31-4077-A451-5E5498473034}"/>
              </a:ext>
            </a:extLst>
          </p:cNvPr>
          <p:cNvSpPr>
            <a:spLocks noGrp="1"/>
          </p:cNvSpPr>
          <p:nvPr>
            <p:ph type="pic" sz="quarter" idx="11"/>
          </p:nvPr>
        </p:nvSpPr>
        <p:spPr>
          <a:xfrm>
            <a:off x="1412081" y="2702718"/>
            <a:ext cx="2605088" cy="2605088"/>
          </a:xfrm>
          <a:custGeom>
            <a:avLst/>
            <a:gdLst>
              <a:gd name="connsiteX0" fmla="*/ 1302544 w 2605088"/>
              <a:gd name="connsiteY0" fmla="*/ 0 h 2605088"/>
              <a:gd name="connsiteX1" fmla="*/ 2605088 w 2605088"/>
              <a:gd name="connsiteY1" fmla="*/ 1302544 h 2605088"/>
              <a:gd name="connsiteX2" fmla="*/ 1302544 w 2605088"/>
              <a:gd name="connsiteY2" fmla="*/ 2605088 h 2605088"/>
              <a:gd name="connsiteX3" fmla="*/ 0 w 2605088"/>
              <a:gd name="connsiteY3" fmla="*/ 1302544 h 2605088"/>
              <a:gd name="connsiteX4" fmla="*/ 1302544 w 2605088"/>
              <a:gd name="connsiteY4" fmla="*/ 0 h 260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088" h="2605088">
                <a:moveTo>
                  <a:pt x="1302544" y="0"/>
                </a:moveTo>
                <a:cubicBezTo>
                  <a:pt x="2021919" y="0"/>
                  <a:pt x="2605088" y="583169"/>
                  <a:pt x="2605088" y="1302544"/>
                </a:cubicBezTo>
                <a:cubicBezTo>
                  <a:pt x="2605088" y="2021919"/>
                  <a:pt x="2021919" y="2605088"/>
                  <a:pt x="1302544" y="2605088"/>
                </a:cubicBezTo>
                <a:cubicBezTo>
                  <a:pt x="583169" y="2605088"/>
                  <a:pt x="0" y="2021919"/>
                  <a:pt x="0" y="1302544"/>
                </a:cubicBezTo>
                <a:cubicBezTo>
                  <a:pt x="0" y="583169"/>
                  <a:pt x="583169" y="0"/>
                  <a:pt x="1302544" y="0"/>
                </a:cubicBezTo>
                <a:close/>
              </a:path>
            </a:pathLst>
          </a:custGeom>
        </p:spPr>
        <p:txBody>
          <a:bodyPr wrap="square">
            <a:noAutofit/>
          </a:bodyPr>
          <a:lstStyle/>
          <a:p>
            <a:r>
              <a:rPr lang="en-GB"/>
              <a:t>Click icon to add picture</a:t>
            </a:r>
            <a:endParaRPr lang="en-US"/>
          </a:p>
        </p:txBody>
      </p:sp>
      <p:pic>
        <p:nvPicPr>
          <p:cNvPr id="12" name="Picture 11">
            <a:extLst>
              <a:ext uri="{FF2B5EF4-FFF2-40B4-BE49-F238E27FC236}">
                <a16:creationId xmlns:a16="http://schemas.microsoft.com/office/drawing/2014/main" id="{7C796BD0-48AF-D046-95C8-05913EDBC5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4" name="TextBox 13">
            <a:extLst>
              <a:ext uri="{FF2B5EF4-FFF2-40B4-BE49-F238E27FC236}">
                <a16:creationId xmlns:a16="http://schemas.microsoft.com/office/drawing/2014/main" id="{123BB6DF-E6ED-0C43-A6C1-8520509E67CC}"/>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17" name="Straight Connector 16">
            <a:extLst>
              <a:ext uri="{FF2B5EF4-FFF2-40B4-BE49-F238E27FC236}">
                <a16:creationId xmlns:a16="http://schemas.microsoft.com/office/drawing/2014/main" id="{4133275C-8E69-2343-8CFE-D1FE91FAC59F}"/>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 Placeholder 14">
            <a:extLst>
              <a:ext uri="{FF2B5EF4-FFF2-40B4-BE49-F238E27FC236}">
                <a16:creationId xmlns:a16="http://schemas.microsoft.com/office/drawing/2014/main" id="{F2F73264-1820-5748-8E26-C3EB32888752}"/>
              </a:ext>
            </a:extLst>
          </p:cNvPr>
          <p:cNvSpPr>
            <a:spLocks noGrp="1"/>
          </p:cNvSpPr>
          <p:nvPr>
            <p:ph type="body" sz="quarter" idx="10"/>
          </p:nvPr>
        </p:nvSpPr>
        <p:spPr>
          <a:xfrm>
            <a:off x="119336" y="11812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23" name="Straight Connector 22">
            <a:extLst>
              <a:ext uri="{FF2B5EF4-FFF2-40B4-BE49-F238E27FC236}">
                <a16:creationId xmlns:a16="http://schemas.microsoft.com/office/drawing/2014/main" id="{A103D8ED-D225-CC49-BEB0-97A7CACC3ECA}"/>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030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and quot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C796BD0-48AF-D046-95C8-05913EDBC5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4" name="TextBox 13">
            <a:extLst>
              <a:ext uri="{FF2B5EF4-FFF2-40B4-BE49-F238E27FC236}">
                <a16:creationId xmlns:a16="http://schemas.microsoft.com/office/drawing/2014/main" id="{123BB6DF-E6ED-0C43-A6C1-8520509E67CC}"/>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17" name="Straight Connector 16">
            <a:extLst>
              <a:ext uri="{FF2B5EF4-FFF2-40B4-BE49-F238E27FC236}">
                <a16:creationId xmlns:a16="http://schemas.microsoft.com/office/drawing/2014/main" id="{4133275C-8E69-2343-8CFE-D1FE91FAC59F}"/>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 Placeholder 14">
            <a:extLst>
              <a:ext uri="{FF2B5EF4-FFF2-40B4-BE49-F238E27FC236}">
                <a16:creationId xmlns:a16="http://schemas.microsoft.com/office/drawing/2014/main" id="{F2F73264-1820-5748-8E26-C3EB32888752}"/>
              </a:ext>
            </a:extLst>
          </p:cNvPr>
          <p:cNvSpPr>
            <a:spLocks noGrp="1"/>
          </p:cNvSpPr>
          <p:nvPr>
            <p:ph type="body" sz="quarter" idx="10"/>
          </p:nvPr>
        </p:nvSpPr>
        <p:spPr>
          <a:xfrm>
            <a:off x="190849"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23" name="Straight Connector 22">
            <a:extLst>
              <a:ext uri="{FF2B5EF4-FFF2-40B4-BE49-F238E27FC236}">
                <a16:creationId xmlns:a16="http://schemas.microsoft.com/office/drawing/2014/main" id="{A103D8ED-D225-CC49-BEB0-97A7CACC3ECA}"/>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Picture Placeholder 11">
            <a:extLst>
              <a:ext uri="{FF2B5EF4-FFF2-40B4-BE49-F238E27FC236}">
                <a16:creationId xmlns:a16="http://schemas.microsoft.com/office/drawing/2014/main" id="{44E082AD-356A-844F-B03C-FAAEB6A3176E}"/>
              </a:ext>
            </a:extLst>
          </p:cNvPr>
          <p:cNvSpPr>
            <a:spLocks noGrp="1"/>
          </p:cNvSpPr>
          <p:nvPr>
            <p:ph type="pic" sz="quarter" idx="11"/>
          </p:nvPr>
        </p:nvSpPr>
        <p:spPr>
          <a:xfrm>
            <a:off x="1526730" y="2718350"/>
            <a:ext cx="2605088" cy="2605088"/>
          </a:xfrm>
          <a:custGeom>
            <a:avLst/>
            <a:gdLst>
              <a:gd name="connsiteX0" fmla="*/ 1302544 w 2605088"/>
              <a:gd name="connsiteY0" fmla="*/ 0 h 2605088"/>
              <a:gd name="connsiteX1" fmla="*/ 2605088 w 2605088"/>
              <a:gd name="connsiteY1" fmla="*/ 1302544 h 2605088"/>
              <a:gd name="connsiteX2" fmla="*/ 1302544 w 2605088"/>
              <a:gd name="connsiteY2" fmla="*/ 2605088 h 2605088"/>
              <a:gd name="connsiteX3" fmla="*/ 0 w 2605088"/>
              <a:gd name="connsiteY3" fmla="*/ 1302544 h 2605088"/>
              <a:gd name="connsiteX4" fmla="*/ 1302544 w 2605088"/>
              <a:gd name="connsiteY4" fmla="*/ 0 h 260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088" h="2605088">
                <a:moveTo>
                  <a:pt x="1302544" y="0"/>
                </a:moveTo>
                <a:cubicBezTo>
                  <a:pt x="2021919" y="0"/>
                  <a:pt x="2605088" y="583169"/>
                  <a:pt x="2605088" y="1302544"/>
                </a:cubicBezTo>
                <a:cubicBezTo>
                  <a:pt x="2605088" y="2021919"/>
                  <a:pt x="2021919" y="2605088"/>
                  <a:pt x="1302544" y="2605088"/>
                </a:cubicBezTo>
                <a:cubicBezTo>
                  <a:pt x="583169" y="2605088"/>
                  <a:pt x="0" y="2021919"/>
                  <a:pt x="0" y="1302544"/>
                </a:cubicBezTo>
                <a:cubicBezTo>
                  <a:pt x="0" y="583169"/>
                  <a:pt x="583169" y="0"/>
                  <a:pt x="1302544" y="0"/>
                </a:cubicBezTo>
                <a:close/>
              </a:path>
            </a:pathLst>
          </a:custGeom>
        </p:spPr>
      </p:sp>
      <p:cxnSp>
        <p:nvCxnSpPr>
          <p:cNvPr id="9" name="Straight Connector 8">
            <a:extLst>
              <a:ext uri="{FF2B5EF4-FFF2-40B4-BE49-F238E27FC236}">
                <a16:creationId xmlns:a16="http://schemas.microsoft.com/office/drawing/2014/main" id="{66D87D99-3F56-E24D-A5BD-4FC46FDB407E}"/>
              </a:ext>
            </a:extLst>
          </p:cNvPr>
          <p:cNvCxnSpPr/>
          <p:nvPr userDrawn="1"/>
        </p:nvCxnSpPr>
        <p:spPr>
          <a:xfrm>
            <a:off x="4800949" y="2577857"/>
            <a:ext cx="0" cy="2886075"/>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0F658CFD-525B-DA4C-8261-7D5C0598566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8155108" y="2725970"/>
            <a:ext cx="476249" cy="476249"/>
          </a:xfrm>
          <a:prstGeom prst="rect">
            <a:avLst/>
          </a:prstGeom>
        </p:spPr>
      </p:pic>
      <p:sp>
        <p:nvSpPr>
          <p:cNvPr id="13" name="Text Placeholder 2">
            <a:extLst>
              <a:ext uri="{FF2B5EF4-FFF2-40B4-BE49-F238E27FC236}">
                <a16:creationId xmlns:a16="http://schemas.microsoft.com/office/drawing/2014/main" id="{89EB969A-B982-EE45-B3A1-134F8E2A11A4}"/>
              </a:ext>
            </a:extLst>
          </p:cNvPr>
          <p:cNvSpPr>
            <a:spLocks noGrp="1"/>
          </p:cNvSpPr>
          <p:nvPr>
            <p:ph type="body" sz="quarter" idx="16" hasCustomPrompt="1"/>
          </p:nvPr>
        </p:nvSpPr>
        <p:spPr>
          <a:xfrm>
            <a:off x="7396053" y="3726337"/>
            <a:ext cx="2876405" cy="954087"/>
          </a:xfrm>
          <a:prstGeom prst="rect">
            <a:avLst/>
          </a:prstGeom>
        </p:spPr>
        <p:txBody>
          <a:bodyPr/>
          <a:lstStyle>
            <a:lvl1pPr marL="0" indent="0">
              <a:buNone/>
              <a:defRPr sz="2800"/>
            </a:lvl1pPr>
          </a:lstStyle>
          <a:p>
            <a:pPr lvl="0"/>
            <a:r>
              <a:rPr lang="en-US" dirty="0"/>
              <a:t>Quote here</a:t>
            </a:r>
          </a:p>
        </p:txBody>
      </p:sp>
    </p:spTree>
    <p:extLst>
      <p:ext uri="{BB962C8B-B14F-4D97-AF65-F5344CB8AC3E}">
        <p14:creationId xmlns:p14="http://schemas.microsoft.com/office/powerpoint/2010/main" val="253234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ashing line">
    <p:spTree>
      <p:nvGrpSpPr>
        <p:cNvPr id="1" name=""/>
        <p:cNvGrpSpPr/>
        <p:nvPr/>
      </p:nvGrpSpPr>
      <p:grpSpPr>
        <a:xfrm>
          <a:off x="0" y="0"/>
          <a:ext cx="0" cy="0"/>
          <a:chOff x="0" y="0"/>
          <a:chExt cx="0" cy="0"/>
        </a:xfrm>
      </p:grpSpPr>
      <p:sp>
        <p:nvSpPr>
          <p:cNvPr id="23" name="Freeform 4">
            <a:extLst>
              <a:ext uri="{FF2B5EF4-FFF2-40B4-BE49-F238E27FC236}">
                <a16:creationId xmlns:a16="http://schemas.microsoft.com/office/drawing/2014/main" id="{0AF9448B-4F88-4CE8-B894-92D91706BCE2}"/>
              </a:ext>
            </a:extLst>
          </p:cNvPr>
          <p:cNvSpPr/>
          <p:nvPr userDrawn="1"/>
        </p:nvSpPr>
        <p:spPr>
          <a:xfrm>
            <a:off x="-451413" y="-735580"/>
            <a:ext cx="13513169" cy="3076925"/>
          </a:xfrm>
          <a:custGeom>
            <a:avLst/>
            <a:gdLst>
              <a:gd name="connsiteX0" fmla="*/ 0 w 13513169"/>
              <a:gd name="connsiteY0" fmla="*/ 963021 h 3076925"/>
              <a:gd name="connsiteX1" fmla="*/ 7535119 w 13513169"/>
              <a:gd name="connsiteY1" fmla="*/ 3069613 h 3076925"/>
              <a:gd name="connsiteX2" fmla="*/ 12963646 w 13513169"/>
              <a:gd name="connsiteY2" fmla="*/ 314839 h 3076925"/>
              <a:gd name="connsiteX3" fmla="*/ 13044669 w 13513169"/>
              <a:gd name="connsiteY3" fmla="*/ 175942 h 3076925"/>
            </a:gdLst>
            <a:ahLst/>
            <a:cxnLst>
              <a:cxn ang="0">
                <a:pos x="connsiteX0" y="connsiteY0"/>
              </a:cxn>
              <a:cxn ang="0">
                <a:pos x="connsiteX1" y="connsiteY1"/>
              </a:cxn>
              <a:cxn ang="0">
                <a:pos x="connsiteX2" y="connsiteY2"/>
              </a:cxn>
              <a:cxn ang="0">
                <a:pos x="connsiteX3" y="connsiteY3"/>
              </a:cxn>
            </a:cxnLst>
            <a:rect l="l" t="t" r="r" b="b"/>
            <a:pathLst>
              <a:path w="13513169" h="3076925">
                <a:moveTo>
                  <a:pt x="0" y="963021"/>
                </a:moveTo>
                <a:cubicBezTo>
                  <a:pt x="2687255" y="2070332"/>
                  <a:pt x="5374511" y="3177643"/>
                  <a:pt x="7535119" y="3069613"/>
                </a:cubicBezTo>
                <a:cubicBezTo>
                  <a:pt x="9695727" y="2961583"/>
                  <a:pt x="12045388" y="797117"/>
                  <a:pt x="12963646" y="314839"/>
                </a:cubicBezTo>
                <a:cubicBezTo>
                  <a:pt x="13881904" y="-167439"/>
                  <a:pt x="13463286" y="4251"/>
                  <a:pt x="13044669" y="175942"/>
                </a:cubicBezTo>
              </a:path>
            </a:pathLst>
          </a:custGeom>
          <a:noFill/>
          <a:ln w="15875">
            <a:solidFill>
              <a:schemeClr val="bg1">
                <a:lumMod val="75000"/>
                <a:alpha val="50000"/>
              </a:schemeClr>
            </a:solidFill>
          </a:ln>
          <a:effectLst>
            <a:outerShdw blurRad="190500" dist="1016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nvGrpSpPr>
          <p:cNvPr id="25" name="Group 24">
            <a:extLst>
              <a:ext uri="{FF2B5EF4-FFF2-40B4-BE49-F238E27FC236}">
                <a16:creationId xmlns:a16="http://schemas.microsoft.com/office/drawing/2014/main" id="{070F8361-AAEE-44AA-A38B-DD786939C5A3}"/>
              </a:ext>
            </a:extLst>
          </p:cNvPr>
          <p:cNvGrpSpPr/>
          <p:nvPr userDrawn="1"/>
        </p:nvGrpSpPr>
        <p:grpSpPr>
          <a:xfrm rot="20759700">
            <a:off x="7222222" y="2526134"/>
            <a:ext cx="2402045" cy="2815270"/>
            <a:chOff x="2139656" y="1085780"/>
            <a:chExt cx="3880275" cy="4333189"/>
          </a:xfrm>
        </p:grpSpPr>
        <p:pic>
          <p:nvPicPr>
            <p:cNvPr id="26" name="Picture 25">
              <a:extLst>
                <a:ext uri="{FF2B5EF4-FFF2-40B4-BE49-F238E27FC236}">
                  <a16:creationId xmlns:a16="http://schemas.microsoft.com/office/drawing/2014/main" id="{6A6E35C5-BB00-4913-B9FC-634A03351C41}"/>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139656" y="1085780"/>
              <a:ext cx="3880275" cy="433318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7" name="Rectangle 26">
              <a:extLst>
                <a:ext uri="{FF2B5EF4-FFF2-40B4-BE49-F238E27FC236}">
                  <a16:creationId xmlns:a16="http://schemas.microsoft.com/office/drawing/2014/main" id="{CB18CBA2-857F-4630-8696-84D3C91ED067}"/>
                </a:ext>
              </a:extLst>
            </p:cNvPr>
            <p:cNvSpPr/>
            <p:nvPr/>
          </p:nvSpPr>
          <p:spPr bwMode="auto">
            <a:xfrm>
              <a:off x="2359642" y="1263249"/>
              <a:ext cx="3382993" cy="3648122"/>
            </a:xfrm>
            <a:prstGeom prst="rect">
              <a:avLst/>
            </a:prstGeom>
            <a:solidFill>
              <a:schemeClr val="bg1"/>
            </a:solidFill>
            <a:ln w="12700" cap="flat" cmpd="sng" algn="ctr">
              <a:noFill/>
              <a:prstDash val="solid"/>
              <a:miter lim="0"/>
              <a:headEnd type="none" w="med" len="med"/>
              <a:tailEnd type="none" w="med" len="med"/>
            </a:ln>
            <a:effectLst>
              <a:outerShdw blurRad="50800" dist="50800" dir="5400000" algn="ctr" rotWithShape="0">
                <a:schemeClr val="bg1"/>
              </a:outerShdw>
            </a:effectLst>
          </p:spPr>
          <p:txBody>
            <a:bodyPr lIns="38100" tIns="38100" rIns="38100" bIns="38100" anchor="ctr"/>
            <a:lstStyle/>
            <a:p>
              <a:pPr marL="800100" indent="-457200" algn="ctr">
                <a:defRPr/>
              </a:pPr>
              <a:endParaRPr lang="en-US">
                <a:cs typeface="Gill Sans" charset="0"/>
              </a:endParaRPr>
            </a:p>
          </p:txBody>
        </p:sp>
      </p:grpSp>
      <p:pic>
        <p:nvPicPr>
          <p:cNvPr id="28" name="Picture 27">
            <a:extLst>
              <a:ext uri="{FF2B5EF4-FFF2-40B4-BE49-F238E27FC236}">
                <a16:creationId xmlns:a16="http://schemas.microsoft.com/office/drawing/2014/main" id="{520AE830-B473-4CE9-914C-E2F1E716BB5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900000">
            <a:off x="8101397" y="1932597"/>
            <a:ext cx="166543" cy="707807"/>
          </a:xfrm>
          <a:prstGeom prst="rect">
            <a:avLst/>
          </a:prstGeom>
          <a:effectLst>
            <a:outerShdw blurRad="50800" dist="38100" dir="5400000" algn="t" rotWithShape="0">
              <a:prstClr val="black">
                <a:alpha val="40000"/>
              </a:prstClr>
            </a:outerShdw>
          </a:effectLst>
        </p:spPr>
      </p:pic>
      <p:grpSp>
        <p:nvGrpSpPr>
          <p:cNvPr id="30" name="Group 29">
            <a:extLst>
              <a:ext uri="{FF2B5EF4-FFF2-40B4-BE49-F238E27FC236}">
                <a16:creationId xmlns:a16="http://schemas.microsoft.com/office/drawing/2014/main" id="{30760CCB-4F47-4681-AC00-36DA7075B73C}"/>
              </a:ext>
            </a:extLst>
          </p:cNvPr>
          <p:cNvGrpSpPr/>
          <p:nvPr userDrawn="1"/>
        </p:nvGrpSpPr>
        <p:grpSpPr>
          <a:xfrm rot="683096">
            <a:off x="2089510" y="2026218"/>
            <a:ext cx="2317828" cy="2716565"/>
            <a:chOff x="2139656" y="1085780"/>
            <a:chExt cx="3880275" cy="4333189"/>
          </a:xfrm>
        </p:grpSpPr>
        <p:pic>
          <p:nvPicPr>
            <p:cNvPr id="31" name="Picture 30">
              <a:extLst>
                <a:ext uri="{FF2B5EF4-FFF2-40B4-BE49-F238E27FC236}">
                  <a16:creationId xmlns:a16="http://schemas.microsoft.com/office/drawing/2014/main" id="{A6AE5A1C-A3A0-4B4E-93E0-B1967B14EF8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39656" y="1085780"/>
              <a:ext cx="3880275" cy="433318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2" name="Rectangle 31">
              <a:extLst>
                <a:ext uri="{FF2B5EF4-FFF2-40B4-BE49-F238E27FC236}">
                  <a16:creationId xmlns:a16="http://schemas.microsoft.com/office/drawing/2014/main" id="{31DC9D3F-9B1A-4F0D-9A40-E91CA80AD1D3}"/>
                </a:ext>
              </a:extLst>
            </p:cNvPr>
            <p:cNvSpPr/>
            <p:nvPr/>
          </p:nvSpPr>
          <p:spPr bwMode="auto">
            <a:xfrm>
              <a:off x="2359642" y="1263249"/>
              <a:ext cx="3382993" cy="3648122"/>
            </a:xfrm>
            <a:prstGeom prst="rect">
              <a:avLst/>
            </a:prstGeom>
            <a:solidFill>
              <a:schemeClr val="bg1"/>
            </a:solidFill>
            <a:ln w="12700" cap="flat" cmpd="sng" algn="ctr">
              <a:noFill/>
              <a:prstDash val="solid"/>
              <a:miter lim="0"/>
              <a:headEnd type="none" w="med" len="med"/>
              <a:tailEnd type="none" w="med" len="med"/>
            </a:ln>
            <a:effectLst>
              <a:outerShdw blurRad="50800" dist="50800" dir="5400000" algn="ctr" rotWithShape="0">
                <a:schemeClr val="bg1"/>
              </a:outerShdw>
            </a:effectLst>
          </p:spPr>
          <p:txBody>
            <a:bodyPr lIns="38100" tIns="38100" rIns="38100" bIns="38100" anchor="ctr"/>
            <a:lstStyle/>
            <a:p>
              <a:pPr marL="800100" indent="-457200">
                <a:defRPr/>
              </a:pPr>
              <a:endParaRPr lang="en-US">
                <a:cs typeface="Gill Sans" charset="0"/>
              </a:endParaRPr>
            </a:p>
          </p:txBody>
        </p:sp>
      </p:grpSp>
      <p:pic>
        <p:nvPicPr>
          <p:cNvPr id="33" name="Picture 32">
            <a:extLst>
              <a:ext uri="{FF2B5EF4-FFF2-40B4-BE49-F238E27FC236}">
                <a16:creationId xmlns:a16="http://schemas.microsoft.com/office/drawing/2014/main" id="{115F14F2-2CD3-4A41-A6B9-AFFA424B5EE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46250" y="1489633"/>
            <a:ext cx="224655" cy="669083"/>
          </a:xfrm>
          <a:prstGeom prst="rect">
            <a:avLst/>
          </a:prstGeom>
          <a:effectLst>
            <a:outerShdw blurRad="50800" dist="38100" dir="5400000" algn="t" rotWithShape="0">
              <a:prstClr val="black">
                <a:alpha val="40000"/>
              </a:prstClr>
            </a:outerShdw>
          </a:effectLst>
        </p:spPr>
      </p:pic>
      <p:grpSp>
        <p:nvGrpSpPr>
          <p:cNvPr id="34" name="Group 33">
            <a:extLst>
              <a:ext uri="{FF2B5EF4-FFF2-40B4-BE49-F238E27FC236}">
                <a16:creationId xmlns:a16="http://schemas.microsoft.com/office/drawing/2014/main" id="{A9BA391C-97B0-41F8-ACEC-917E69A2EDB4}"/>
              </a:ext>
            </a:extLst>
          </p:cNvPr>
          <p:cNvGrpSpPr/>
          <p:nvPr userDrawn="1"/>
        </p:nvGrpSpPr>
        <p:grpSpPr>
          <a:xfrm rot="21389491">
            <a:off x="4288752" y="2663283"/>
            <a:ext cx="2949604" cy="3457026"/>
            <a:chOff x="2139655" y="1085780"/>
            <a:chExt cx="3880275" cy="4333189"/>
          </a:xfrm>
        </p:grpSpPr>
        <p:pic>
          <p:nvPicPr>
            <p:cNvPr id="35" name="Picture 34">
              <a:extLst>
                <a:ext uri="{FF2B5EF4-FFF2-40B4-BE49-F238E27FC236}">
                  <a16:creationId xmlns:a16="http://schemas.microsoft.com/office/drawing/2014/main" id="{F23DBB72-E88F-4FCE-B6EE-80C5615B98DC}"/>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139655" y="1085780"/>
              <a:ext cx="3880275" cy="433318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6" name="Rectangle 35">
              <a:extLst>
                <a:ext uri="{FF2B5EF4-FFF2-40B4-BE49-F238E27FC236}">
                  <a16:creationId xmlns:a16="http://schemas.microsoft.com/office/drawing/2014/main" id="{9D61223F-8D89-4302-ACE2-61346D2568E9}"/>
                </a:ext>
              </a:extLst>
            </p:cNvPr>
            <p:cNvSpPr/>
            <p:nvPr/>
          </p:nvSpPr>
          <p:spPr bwMode="auto">
            <a:xfrm>
              <a:off x="2359641" y="1263249"/>
              <a:ext cx="3382992" cy="3648122"/>
            </a:xfrm>
            <a:prstGeom prst="rect">
              <a:avLst/>
            </a:prstGeom>
            <a:solidFill>
              <a:schemeClr val="bg1"/>
            </a:solidFill>
            <a:ln w="12700" cap="flat" cmpd="sng" algn="ctr">
              <a:noFill/>
              <a:prstDash val="solid"/>
              <a:miter lim="0"/>
              <a:headEnd type="none" w="med" len="med"/>
              <a:tailEnd type="none" w="med" len="med"/>
            </a:ln>
            <a:effectLst>
              <a:outerShdw blurRad="50800" dist="50800" dir="5400000" algn="ctr" rotWithShape="0">
                <a:schemeClr val="bg1"/>
              </a:outerShdw>
            </a:effectLst>
          </p:spPr>
          <p:txBody>
            <a:bodyPr lIns="38100" tIns="38100" rIns="38100" bIns="38100" anchor="ctr"/>
            <a:lstStyle/>
            <a:p>
              <a:pPr marL="800100" indent="-457200">
                <a:defRPr/>
              </a:pPr>
              <a:endParaRPr lang="en-US">
                <a:cs typeface="Gill Sans" charset="0"/>
              </a:endParaRPr>
            </a:p>
          </p:txBody>
        </p:sp>
      </p:grpSp>
      <p:pic>
        <p:nvPicPr>
          <p:cNvPr id="37" name="Picture 36">
            <a:extLst>
              <a:ext uri="{FF2B5EF4-FFF2-40B4-BE49-F238E27FC236}">
                <a16:creationId xmlns:a16="http://schemas.microsoft.com/office/drawing/2014/main" id="{D7B3C821-BAAE-47EA-9484-0778FEB8F80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540130" y="2064683"/>
            <a:ext cx="254879" cy="665806"/>
          </a:xfrm>
          <a:prstGeom prst="rect">
            <a:avLst/>
          </a:prstGeom>
          <a:effectLst>
            <a:outerShdw blurRad="50800" dist="38100" dir="5400000" algn="t" rotWithShape="0">
              <a:prstClr val="black">
                <a:alpha val="40000"/>
              </a:prstClr>
            </a:outerShdw>
          </a:effectLst>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10934700" y="6193795"/>
            <a:ext cx="914400" cy="246221"/>
          </a:xfrm>
          <a:prstGeom prst="rect">
            <a:avLst/>
          </a:prstGeom>
          <a:noFill/>
        </p:spPr>
        <p:txBody>
          <a:bodyPr wrap="square">
            <a:spAutoFit/>
          </a:bodyPr>
          <a:lstStyle/>
          <a:p>
            <a:pPr algn="r"/>
            <a:fld id="{260E2A6B-A809-4840-BF14-8648BC0BDF87}" type="slidenum">
              <a:rPr lang="id-ID" sz="1000" b="0" i="0" spc="0" smtClean="0">
                <a:solidFill>
                  <a:schemeClr val="tx1"/>
                </a:solidFill>
                <a:latin typeface="+mj-lt"/>
                <a:ea typeface="Montserrat Semi" charset="0"/>
                <a:cs typeface="Montserrat Semi" charset="0"/>
              </a:rPr>
              <a:pPr algn="r"/>
              <a:t>‹#›</a:t>
            </a:fld>
            <a:endParaRPr lang="en-US" sz="1000" dirty="0">
              <a:solidFill>
                <a:schemeClr val="tx1"/>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1695450" y="415504"/>
            <a:ext cx="8801100" cy="603355"/>
          </a:xfrm>
          <a:prstGeom prst="rect">
            <a:avLst/>
          </a:prstGeom>
        </p:spPr>
        <p:txBody>
          <a:bodyPr anchor="ctr"/>
          <a:lstStyle>
            <a:lvl1pPr marL="0" indent="0" algn="ctr">
              <a:buNone/>
              <a:defRPr sz="3200" b="1">
                <a:solidFill>
                  <a:srgbClr val="8B1C86"/>
                </a:solidFill>
                <a:latin typeface="Century Gothic" panose="020B0502020202020204" pitchFamily="34" charset="0"/>
              </a:defRPr>
            </a:lvl1pPr>
          </a:lstStyle>
          <a:p>
            <a:pPr lvl="0"/>
            <a:r>
              <a:rPr lang="en-GB"/>
              <a:t>Click to edit Master text styles</a:t>
            </a:r>
          </a:p>
        </p:txBody>
      </p:sp>
      <p:sp>
        <p:nvSpPr>
          <p:cNvPr id="22" name="Picture Placeholder 21">
            <a:extLst>
              <a:ext uri="{FF2B5EF4-FFF2-40B4-BE49-F238E27FC236}">
                <a16:creationId xmlns:a16="http://schemas.microsoft.com/office/drawing/2014/main" id="{D79BBA00-61DB-496C-B02B-139B854492B6}"/>
              </a:ext>
            </a:extLst>
          </p:cNvPr>
          <p:cNvSpPr>
            <a:spLocks noGrp="1"/>
          </p:cNvSpPr>
          <p:nvPr>
            <p:ph type="pic" sz="quarter" idx="11"/>
          </p:nvPr>
        </p:nvSpPr>
        <p:spPr>
          <a:xfrm>
            <a:off x="2129927" y="1959184"/>
            <a:ext cx="2338391" cy="2173667"/>
          </a:xfrm>
          <a:custGeom>
            <a:avLst/>
            <a:gdLst>
              <a:gd name="connsiteX0" fmla="*/ 357369 w 2338391"/>
              <a:gd name="connsiteY0" fmla="*/ 0 h 2173667"/>
              <a:gd name="connsiteX1" fmla="*/ 2338391 w 2338391"/>
              <a:gd name="connsiteY1" fmla="*/ 398901 h 2173667"/>
              <a:gd name="connsiteX2" fmla="*/ 1981021 w 2338391"/>
              <a:gd name="connsiteY2" fmla="*/ 2173667 h 2173667"/>
              <a:gd name="connsiteX3" fmla="*/ 0 w 2338391"/>
              <a:gd name="connsiteY3" fmla="*/ 1774765 h 2173667"/>
            </a:gdLst>
            <a:ahLst/>
            <a:cxnLst>
              <a:cxn ang="0">
                <a:pos x="connsiteX0" y="connsiteY0"/>
              </a:cxn>
              <a:cxn ang="0">
                <a:pos x="connsiteX1" y="connsiteY1"/>
              </a:cxn>
              <a:cxn ang="0">
                <a:pos x="connsiteX2" y="connsiteY2"/>
              </a:cxn>
              <a:cxn ang="0">
                <a:pos x="connsiteX3" y="connsiteY3"/>
              </a:cxn>
            </a:cxnLst>
            <a:rect l="l" t="t" r="r" b="b"/>
            <a:pathLst>
              <a:path w="2338391" h="2173667">
                <a:moveTo>
                  <a:pt x="357369" y="0"/>
                </a:moveTo>
                <a:lnTo>
                  <a:pt x="2338391" y="398901"/>
                </a:lnTo>
                <a:lnTo>
                  <a:pt x="1981021" y="2173667"/>
                </a:lnTo>
                <a:lnTo>
                  <a:pt x="0" y="1774765"/>
                </a:lnTo>
                <a:close/>
              </a:path>
            </a:pathLst>
          </a:custGeom>
        </p:spPr>
        <p:txBody>
          <a:bodyPr wrap="square">
            <a:noAutofit/>
          </a:bodyPr>
          <a:lstStyle>
            <a:lvl1pPr marL="0" indent="0" algn="ctr">
              <a:buNone/>
              <a:defRPr sz="2000"/>
            </a:lvl1pPr>
          </a:lstStyle>
          <a:p>
            <a:r>
              <a:rPr lang="en-GB"/>
              <a:t>Click icon to add picture</a:t>
            </a:r>
            <a:endParaRPr lang="en-US"/>
          </a:p>
        </p:txBody>
      </p:sp>
      <p:sp>
        <p:nvSpPr>
          <p:cNvPr id="21" name="Picture Placeholder 20">
            <a:extLst>
              <a:ext uri="{FF2B5EF4-FFF2-40B4-BE49-F238E27FC236}">
                <a16:creationId xmlns:a16="http://schemas.microsoft.com/office/drawing/2014/main" id="{FCDE0538-8AFB-4C17-BD90-562A126463FC}"/>
              </a:ext>
            </a:extLst>
          </p:cNvPr>
          <p:cNvSpPr>
            <a:spLocks noGrp="1"/>
          </p:cNvSpPr>
          <p:nvPr>
            <p:ph type="pic" sz="quarter" idx="12"/>
          </p:nvPr>
        </p:nvSpPr>
        <p:spPr>
          <a:xfrm>
            <a:off x="4361312" y="2730486"/>
            <a:ext cx="2707761" cy="2456904"/>
          </a:xfrm>
          <a:custGeom>
            <a:avLst/>
            <a:gdLst>
              <a:gd name="connsiteX0" fmla="*/ 2566774 w 2707761"/>
              <a:gd name="connsiteY0" fmla="*/ 0 h 2456904"/>
              <a:gd name="connsiteX1" fmla="*/ 2707761 w 2707761"/>
              <a:gd name="connsiteY1" fmla="*/ 2299532 h 2456904"/>
              <a:gd name="connsiteX2" fmla="*/ 140987 w 2707761"/>
              <a:gd name="connsiteY2" fmla="*/ 2456904 h 2456904"/>
              <a:gd name="connsiteX3" fmla="*/ 0 w 2707761"/>
              <a:gd name="connsiteY3" fmla="*/ 157372 h 2456904"/>
            </a:gdLst>
            <a:ahLst/>
            <a:cxnLst>
              <a:cxn ang="0">
                <a:pos x="connsiteX0" y="connsiteY0"/>
              </a:cxn>
              <a:cxn ang="0">
                <a:pos x="connsiteX1" y="connsiteY1"/>
              </a:cxn>
              <a:cxn ang="0">
                <a:pos x="connsiteX2" y="connsiteY2"/>
              </a:cxn>
              <a:cxn ang="0">
                <a:pos x="connsiteX3" y="connsiteY3"/>
              </a:cxn>
            </a:cxnLst>
            <a:rect l="l" t="t" r="r" b="b"/>
            <a:pathLst>
              <a:path w="2707761" h="2456904">
                <a:moveTo>
                  <a:pt x="2566774" y="0"/>
                </a:moveTo>
                <a:lnTo>
                  <a:pt x="2707761" y="2299532"/>
                </a:lnTo>
                <a:lnTo>
                  <a:pt x="140987" y="2456904"/>
                </a:lnTo>
                <a:lnTo>
                  <a:pt x="0" y="157372"/>
                </a:lnTo>
                <a:close/>
              </a:path>
            </a:pathLst>
          </a:custGeom>
        </p:spPr>
        <p:txBody>
          <a:bodyPr wrap="square">
            <a:noAutofit/>
          </a:bodyPr>
          <a:lstStyle>
            <a:lvl1pPr marL="0" indent="0" algn="ctr">
              <a:buNone/>
              <a:defRPr sz="2000"/>
            </a:lvl1pPr>
          </a:lstStyle>
          <a:p>
            <a:r>
              <a:rPr lang="en-GB"/>
              <a:t>Click icon to add picture</a:t>
            </a:r>
            <a:endParaRPr lang="en-US"/>
          </a:p>
        </p:txBody>
      </p:sp>
      <p:sp>
        <p:nvSpPr>
          <p:cNvPr id="20" name="Picture Placeholder 19">
            <a:extLst>
              <a:ext uri="{FF2B5EF4-FFF2-40B4-BE49-F238E27FC236}">
                <a16:creationId xmlns:a16="http://schemas.microsoft.com/office/drawing/2014/main" id="{9EC4F8C1-B14B-4876-8A4F-82441FF19D4D}"/>
              </a:ext>
            </a:extLst>
          </p:cNvPr>
          <p:cNvSpPr>
            <a:spLocks noGrp="1"/>
          </p:cNvSpPr>
          <p:nvPr>
            <p:ph type="pic" sz="quarter" idx="13"/>
          </p:nvPr>
        </p:nvSpPr>
        <p:spPr>
          <a:xfrm>
            <a:off x="7077300" y="2430735"/>
            <a:ext cx="2486002" cy="2327210"/>
          </a:xfrm>
          <a:custGeom>
            <a:avLst/>
            <a:gdLst>
              <a:gd name="connsiteX0" fmla="*/ 2031957 w 2486002"/>
              <a:gd name="connsiteY0" fmla="*/ 0 h 2327210"/>
              <a:gd name="connsiteX1" fmla="*/ 2486002 w 2486002"/>
              <a:gd name="connsiteY1" fmla="*/ 1820398 h 2327210"/>
              <a:gd name="connsiteX2" fmla="*/ 454045 w 2486002"/>
              <a:gd name="connsiteY2" fmla="*/ 2327210 h 2327210"/>
              <a:gd name="connsiteX3" fmla="*/ 0 w 2486002"/>
              <a:gd name="connsiteY3" fmla="*/ 506812 h 2327210"/>
            </a:gdLst>
            <a:ahLst/>
            <a:cxnLst>
              <a:cxn ang="0">
                <a:pos x="connsiteX0" y="connsiteY0"/>
              </a:cxn>
              <a:cxn ang="0">
                <a:pos x="connsiteX1" y="connsiteY1"/>
              </a:cxn>
              <a:cxn ang="0">
                <a:pos x="connsiteX2" y="connsiteY2"/>
              </a:cxn>
              <a:cxn ang="0">
                <a:pos x="connsiteX3" y="connsiteY3"/>
              </a:cxn>
            </a:cxnLst>
            <a:rect l="l" t="t" r="r" b="b"/>
            <a:pathLst>
              <a:path w="2486002" h="2327210">
                <a:moveTo>
                  <a:pt x="2031957" y="0"/>
                </a:moveTo>
                <a:lnTo>
                  <a:pt x="2486002" y="1820398"/>
                </a:lnTo>
                <a:lnTo>
                  <a:pt x="454045" y="2327210"/>
                </a:lnTo>
                <a:lnTo>
                  <a:pt x="0" y="506812"/>
                </a:lnTo>
                <a:close/>
              </a:path>
            </a:pathLst>
          </a:custGeom>
        </p:spPr>
        <p:txBody>
          <a:bodyPr wrap="square">
            <a:noAutofit/>
          </a:bodyPr>
          <a:lstStyle>
            <a:lvl1pPr marL="0" indent="0" algn="ctr">
              <a:buNone/>
              <a:defRPr sz="2000"/>
            </a:lvl1pPr>
          </a:lstStyle>
          <a:p>
            <a:r>
              <a:rPr lang="en-GB"/>
              <a:t>Click icon to add picture</a:t>
            </a:r>
            <a:endParaRPr lang="en-US"/>
          </a:p>
        </p:txBody>
      </p:sp>
      <p:pic>
        <p:nvPicPr>
          <p:cNvPr id="29" name="Picture 28">
            <a:extLst>
              <a:ext uri="{FF2B5EF4-FFF2-40B4-BE49-F238E27FC236}">
                <a16:creationId xmlns:a16="http://schemas.microsoft.com/office/drawing/2014/main" id="{94E5A94A-E3F0-A34F-B334-B8A6282CACB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38" name="TextBox 37">
            <a:extLst>
              <a:ext uri="{FF2B5EF4-FFF2-40B4-BE49-F238E27FC236}">
                <a16:creationId xmlns:a16="http://schemas.microsoft.com/office/drawing/2014/main" id="{683CBED5-DFBC-BA4C-8082-753830B74BBC}"/>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9" name="Straight Connector 38">
            <a:extLst>
              <a:ext uri="{FF2B5EF4-FFF2-40B4-BE49-F238E27FC236}">
                <a16:creationId xmlns:a16="http://schemas.microsoft.com/office/drawing/2014/main" id="{4137CF71-5739-DE41-98DA-B31854D62094}"/>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508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rcl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8AC48E-A858-1540-B5EF-9400D9636633}"/>
              </a:ext>
            </a:extLst>
          </p:cNvPr>
          <p:cNvSpPr/>
          <p:nvPr userDrawn="1"/>
        </p:nvSpPr>
        <p:spPr>
          <a:xfrm>
            <a:off x="2492507" y="4783918"/>
            <a:ext cx="103907" cy="828000"/>
          </a:xfrm>
          <a:prstGeom prst="rect">
            <a:avLst/>
          </a:prstGeom>
          <a:solidFill>
            <a:schemeClr val="accent1">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9" name="Rectangle 8">
            <a:extLst>
              <a:ext uri="{FF2B5EF4-FFF2-40B4-BE49-F238E27FC236}">
                <a16:creationId xmlns:a16="http://schemas.microsoft.com/office/drawing/2014/main" id="{1BEDCFC5-1CEC-0847-8F9E-87F3D670FDEB}"/>
              </a:ext>
            </a:extLst>
          </p:cNvPr>
          <p:cNvSpPr/>
          <p:nvPr userDrawn="1"/>
        </p:nvSpPr>
        <p:spPr>
          <a:xfrm>
            <a:off x="4218623" y="3718385"/>
            <a:ext cx="103907" cy="828000"/>
          </a:xfrm>
          <a:prstGeom prst="rect">
            <a:avLst/>
          </a:prstGeom>
          <a:solidFill>
            <a:srgbClr val="8B1C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4" name="Rectangle 13">
            <a:extLst>
              <a:ext uri="{FF2B5EF4-FFF2-40B4-BE49-F238E27FC236}">
                <a16:creationId xmlns:a16="http://schemas.microsoft.com/office/drawing/2014/main" id="{8F862FBF-06BA-9842-82D3-4AD11040BC59}"/>
              </a:ext>
            </a:extLst>
          </p:cNvPr>
          <p:cNvSpPr/>
          <p:nvPr userDrawn="1"/>
        </p:nvSpPr>
        <p:spPr>
          <a:xfrm>
            <a:off x="8664707" y="1538741"/>
            <a:ext cx="103907" cy="828000"/>
          </a:xfrm>
          <a:prstGeom prst="rect">
            <a:avLst/>
          </a:prstGeom>
          <a:solidFill>
            <a:srgbClr val="8B1C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20" name="Rectangle 19">
            <a:extLst>
              <a:ext uri="{FF2B5EF4-FFF2-40B4-BE49-F238E27FC236}">
                <a16:creationId xmlns:a16="http://schemas.microsoft.com/office/drawing/2014/main" id="{87A9B773-529C-3844-A523-328E0C42DC56}"/>
              </a:ext>
            </a:extLst>
          </p:cNvPr>
          <p:cNvSpPr/>
          <p:nvPr userDrawn="1"/>
        </p:nvSpPr>
        <p:spPr>
          <a:xfrm>
            <a:off x="6381962" y="2693947"/>
            <a:ext cx="103907" cy="828000"/>
          </a:xfrm>
          <a:prstGeom prst="rect">
            <a:avLst/>
          </a:prstGeom>
          <a:solidFill>
            <a:srgbClr val="8B1C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pic>
        <p:nvPicPr>
          <p:cNvPr id="25" name="Picture 24">
            <a:extLst>
              <a:ext uri="{FF2B5EF4-FFF2-40B4-BE49-F238E27FC236}">
                <a16:creationId xmlns:a16="http://schemas.microsoft.com/office/drawing/2014/main" id="{31091783-0272-5642-93D4-6AB353F510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26" name="TextBox 25">
            <a:extLst>
              <a:ext uri="{FF2B5EF4-FFF2-40B4-BE49-F238E27FC236}">
                <a16:creationId xmlns:a16="http://schemas.microsoft.com/office/drawing/2014/main" id="{FB736D42-0A73-834D-B6C7-0C2829986277}"/>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27" name="Text Placeholder 14">
            <a:extLst>
              <a:ext uri="{FF2B5EF4-FFF2-40B4-BE49-F238E27FC236}">
                <a16:creationId xmlns:a16="http://schemas.microsoft.com/office/drawing/2014/main" id="{D6BAE166-20C4-D84F-B46F-7D1C099999D3}"/>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28" name="Straight Connector 27">
            <a:extLst>
              <a:ext uri="{FF2B5EF4-FFF2-40B4-BE49-F238E27FC236}">
                <a16:creationId xmlns:a16="http://schemas.microsoft.com/office/drawing/2014/main" id="{33E1D4AA-6F24-394B-B8BE-2848500FEA27}"/>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1B242B7-FB9F-374D-948A-724DFD13CA0D}"/>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3CBF6B56-F67C-2643-8544-365C5C5A56F4}"/>
              </a:ext>
            </a:extLst>
          </p:cNvPr>
          <p:cNvSpPr>
            <a:spLocks noGrp="1"/>
          </p:cNvSpPr>
          <p:nvPr>
            <p:ph type="body" sz="quarter" idx="11"/>
          </p:nvPr>
        </p:nvSpPr>
        <p:spPr>
          <a:xfrm>
            <a:off x="2782888" y="4783138"/>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0" name="Text Placeholder 2">
            <a:extLst>
              <a:ext uri="{FF2B5EF4-FFF2-40B4-BE49-F238E27FC236}">
                <a16:creationId xmlns:a16="http://schemas.microsoft.com/office/drawing/2014/main" id="{4EC3AF28-5F3A-8F4B-923B-7689A75B3E2C}"/>
              </a:ext>
            </a:extLst>
          </p:cNvPr>
          <p:cNvSpPr>
            <a:spLocks noGrp="1"/>
          </p:cNvSpPr>
          <p:nvPr>
            <p:ph type="body" sz="quarter" idx="12"/>
          </p:nvPr>
        </p:nvSpPr>
        <p:spPr>
          <a:xfrm>
            <a:off x="4550514" y="3691449"/>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1" name="Text Placeholder 2">
            <a:extLst>
              <a:ext uri="{FF2B5EF4-FFF2-40B4-BE49-F238E27FC236}">
                <a16:creationId xmlns:a16="http://schemas.microsoft.com/office/drawing/2014/main" id="{9044471E-0FF5-9546-A46D-41A714569FDB}"/>
              </a:ext>
            </a:extLst>
          </p:cNvPr>
          <p:cNvSpPr>
            <a:spLocks noGrp="1"/>
          </p:cNvSpPr>
          <p:nvPr>
            <p:ph type="body" sz="quarter" idx="13"/>
          </p:nvPr>
        </p:nvSpPr>
        <p:spPr>
          <a:xfrm>
            <a:off x="6808126" y="2668025"/>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2" name="Text Placeholder 2">
            <a:extLst>
              <a:ext uri="{FF2B5EF4-FFF2-40B4-BE49-F238E27FC236}">
                <a16:creationId xmlns:a16="http://schemas.microsoft.com/office/drawing/2014/main" id="{A2C966B9-D292-9648-A42E-091338D9EE2A}"/>
              </a:ext>
            </a:extLst>
          </p:cNvPr>
          <p:cNvSpPr>
            <a:spLocks noGrp="1"/>
          </p:cNvSpPr>
          <p:nvPr>
            <p:ph type="body" sz="quarter" idx="14"/>
          </p:nvPr>
        </p:nvSpPr>
        <p:spPr>
          <a:xfrm>
            <a:off x="8920436" y="1494909"/>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Text Placeholder 11">
            <a:extLst>
              <a:ext uri="{FF2B5EF4-FFF2-40B4-BE49-F238E27FC236}">
                <a16:creationId xmlns:a16="http://schemas.microsoft.com/office/drawing/2014/main" id="{D704C55A-AA8F-7C49-98B5-853F56F5A0FD}"/>
              </a:ext>
            </a:extLst>
          </p:cNvPr>
          <p:cNvSpPr>
            <a:spLocks noGrp="1"/>
          </p:cNvSpPr>
          <p:nvPr>
            <p:ph type="body" sz="quarter" idx="15" hasCustomPrompt="1"/>
          </p:nvPr>
        </p:nvSpPr>
        <p:spPr>
          <a:xfrm>
            <a:off x="1373191" y="4682384"/>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33" name="Text Placeholder 11">
            <a:extLst>
              <a:ext uri="{FF2B5EF4-FFF2-40B4-BE49-F238E27FC236}">
                <a16:creationId xmlns:a16="http://schemas.microsoft.com/office/drawing/2014/main" id="{4E08BF4C-B344-4749-9628-C87AE6E0E513}"/>
              </a:ext>
            </a:extLst>
          </p:cNvPr>
          <p:cNvSpPr>
            <a:spLocks noGrp="1"/>
          </p:cNvSpPr>
          <p:nvPr>
            <p:ph type="body" sz="quarter" idx="16" hasCustomPrompt="1"/>
          </p:nvPr>
        </p:nvSpPr>
        <p:spPr>
          <a:xfrm>
            <a:off x="1370031" y="5508431"/>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
        <p:nvSpPr>
          <p:cNvPr id="36" name="Text Placeholder 11">
            <a:extLst>
              <a:ext uri="{FF2B5EF4-FFF2-40B4-BE49-F238E27FC236}">
                <a16:creationId xmlns:a16="http://schemas.microsoft.com/office/drawing/2014/main" id="{A4FC5B68-63E1-1346-83CF-0DC9E60971BD}"/>
              </a:ext>
            </a:extLst>
          </p:cNvPr>
          <p:cNvSpPr>
            <a:spLocks noGrp="1"/>
          </p:cNvSpPr>
          <p:nvPr>
            <p:ph type="body" sz="quarter" idx="17" hasCustomPrompt="1"/>
          </p:nvPr>
        </p:nvSpPr>
        <p:spPr>
          <a:xfrm>
            <a:off x="2986601" y="3245686"/>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37" name="Text Placeholder 11">
            <a:extLst>
              <a:ext uri="{FF2B5EF4-FFF2-40B4-BE49-F238E27FC236}">
                <a16:creationId xmlns:a16="http://schemas.microsoft.com/office/drawing/2014/main" id="{23CF2E62-AC91-6D48-89D9-6EFBA6DFC6C3}"/>
              </a:ext>
            </a:extLst>
          </p:cNvPr>
          <p:cNvSpPr>
            <a:spLocks noGrp="1"/>
          </p:cNvSpPr>
          <p:nvPr>
            <p:ph type="body" sz="quarter" idx="18" hasCustomPrompt="1"/>
          </p:nvPr>
        </p:nvSpPr>
        <p:spPr>
          <a:xfrm>
            <a:off x="2983441" y="4071733"/>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
        <p:nvSpPr>
          <p:cNvPr id="38" name="Text Placeholder 11">
            <a:extLst>
              <a:ext uri="{FF2B5EF4-FFF2-40B4-BE49-F238E27FC236}">
                <a16:creationId xmlns:a16="http://schemas.microsoft.com/office/drawing/2014/main" id="{C129F8D3-2C71-D144-B8A3-64462AF743C6}"/>
              </a:ext>
            </a:extLst>
          </p:cNvPr>
          <p:cNvSpPr>
            <a:spLocks noGrp="1"/>
          </p:cNvSpPr>
          <p:nvPr>
            <p:ph type="body" sz="quarter" idx="19" hasCustomPrompt="1"/>
          </p:nvPr>
        </p:nvSpPr>
        <p:spPr>
          <a:xfrm>
            <a:off x="5160827" y="2221179"/>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39" name="Text Placeholder 11">
            <a:extLst>
              <a:ext uri="{FF2B5EF4-FFF2-40B4-BE49-F238E27FC236}">
                <a16:creationId xmlns:a16="http://schemas.microsoft.com/office/drawing/2014/main" id="{794F75A9-2617-6E4A-B0EB-A3694BE9DDE1}"/>
              </a:ext>
            </a:extLst>
          </p:cNvPr>
          <p:cNvSpPr>
            <a:spLocks noGrp="1"/>
          </p:cNvSpPr>
          <p:nvPr>
            <p:ph type="body" sz="quarter" idx="20" hasCustomPrompt="1"/>
          </p:nvPr>
        </p:nvSpPr>
        <p:spPr>
          <a:xfrm>
            <a:off x="5157667" y="3047226"/>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
        <p:nvSpPr>
          <p:cNvPr id="40" name="Text Placeholder 11">
            <a:extLst>
              <a:ext uri="{FF2B5EF4-FFF2-40B4-BE49-F238E27FC236}">
                <a16:creationId xmlns:a16="http://schemas.microsoft.com/office/drawing/2014/main" id="{C9C99877-80C3-C04E-8FA4-3CAA8107A91C}"/>
              </a:ext>
            </a:extLst>
          </p:cNvPr>
          <p:cNvSpPr>
            <a:spLocks noGrp="1"/>
          </p:cNvSpPr>
          <p:nvPr>
            <p:ph type="body" sz="quarter" idx="21" hasCustomPrompt="1"/>
          </p:nvPr>
        </p:nvSpPr>
        <p:spPr>
          <a:xfrm>
            <a:off x="7443572" y="1156442"/>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41" name="Text Placeholder 11">
            <a:extLst>
              <a:ext uri="{FF2B5EF4-FFF2-40B4-BE49-F238E27FC236}">
                <a16:creationId xmlns:a16="http://schemas.microsoft.com/office/drawing/2014/main" id="{E2597700-B14B-BC45-8511-8F1D292C26C0}"/>
              </a:ext>
            </a:extLst>
          </p:cNvPr>
          <p:cNvSpPr>
            <a:spLocks noGrp="1"/>
          </p:cNvSpPr>
          <p:nvPr>
            <p:ph type="body" sz="quarter" idx="22" hasCustomPrompt="1"/>
          </p:nvPr>
        </p:nvSpPr>
        <p:spPr>
          <a:xfrm>
            <a:off x="7440412" y="1982489"/>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Tree>
    <p:extLst>
      <p:ext uri="{BB962C8B-B14F-4D97-AF65-F5344CB8AC3E}">
        <p14:creationId xmlns:p14="http://schemas.microsoft.com/office/powerpoint/2010/main" val="4053665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grpSp>
        <p:nvGrpSpPr>
          <p:cNvPr id="30" name="Grup 13">
            <a:extLst>
              <a:ext uri="{FF2B5EF4-FFF2-40B4-BE49-F238E27FC236}">
                <a16:creationId xmlns:a16="http://schemas.microsoft.com/office/drawing/2014/main" id="{6265AB0E-B4E8-6E40-B3AF-0967B6FBD634}"/>
              </a:ext>
            </a:extLst>
          </p:cNvPr>
          <p:cNvGrpSpPr/>
          <p:nvPr userDrawn="1"/>
        </p:nvGrpSpPr>
        <p:grpSpPr>
          <a:xfrm>
            <a:off x="1586793" y="2929739"/>
            <a:ext cx="341744" cy="341744"/>
            <a:chOff x="1714500" y="5126917"/>
            <a:chExt cx="469900" cy="469900"/>
          </a:xfrm>
          <a:solidFill>
            <a:schemeClr val="accent1"/>
          </a:solidFill>
        </p:grpSpPr>
        <p:sp>
          <p:nvSpPr>
            <p:cNvPr id="31" name="Oval 30">
              <a:extLst>
                <a:ext uri="{FF2B5EF4-FFF2-40B4-BE49-F238E27FC236}">
                  <a16:creationId xmlns:a16="http://schemas.microsoft.com/office/drawing/2014/main" id="{80DC204F-55F0-D040-9AF7-D9753A19DF07}"/>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32" name="Konektor Panah Lurus 11">
              <a:extLst>
                <a:ext uri="{FF2B5EF4-FFF2-40B4-BE49-F238E27FC236}">
                  <a16:creationId xmlns:a16="http://schemas.microsoft.com/office/drawing/2014/main" id="{5E23F437-A183-7542-BAFF-9E9F5FD7B808}"/>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up 15">
            <a:extLst>
              <a:ext uri="{FF2B5EF4-FFF2-40B4-BE49-F238E27FC236}">
                <a16:creationId xmlns:a16="http://schemas.microsoft.com/office/drawing/2014/main" id="{7EA5D1FB-79D9-554A-B10C-21336F04E228}"/>
              </a:ext>
            </a:extLst>
          </p:cNvPr>
          <p:cNvGrpSpPr/>
          <p:nvPr userDrawn="1"/>
        </p:nvGrpSpPr>
        <p:grpSpPr>
          <a:xfrm>
            <a:off x="1586793" y="3528801"/>
            <a:ext cx="341744" cy="341744"/>
            <a:chOff x="1714500" y="5126917"/>
            <a:chExt cx="469900" cy="469900"/>
          </a:xfrm>
          <a:solidFill>
            <a:schemeClr val="accent1"/>
          </a:solidFill>
        </p:grpSpPr>
        <p:sp>
          <p:nvSpPr>
            <p:cNvPr id="35" name="Oval 34">
              <a:extLst>
                <a:ext uri="{FF2B5EF4-FFF2-40B4-BE49-F238E27FC236}">
                  <a16:creationId xmlns:a16="http://schemas.microsoft.com/office/drawing/2014/main" id="{AE38E404-020B-044E-8FA0-B62F81246EBB}"/>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36" name="Konektor Panah Lurus 17">
              <a:extLst>
                <a:ext uri="{FF2B5EF4-FFF2-40B4-BE49-F238E27FC236}">
                  <a16:creationId xmlns:a16="http://schemas.microsoft.com/office/drawing/2014/main" id="{259F38CF-CA3C-C64B-92A6-A9C767D42B95}"/>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8" name="Grup 19">
            <a:extLst>
              <a:ext uri="{FF2B5EF4-FFF2-40B4-BE49-F238E27FC236}">
                <a16:creationId xmlns:a16="http://schemas.microsoft.com/office/drawing/2014/main" id="{169D28C1-0B2E-CE44-B6B9-D23686A45B21}"/>
              </a:ext>
            </a:extLst>
          </p:cNvPr>
          <p:cNvGrpSpPr/>
          <p:nvPr userDrawn="1"/>
        </p:nvGrpSpPr>
        <p:grpSpPr>
          <a:xfrm>
            <a:off x="1586793" y="4163716"/>
            <a:ext cx="341744" cy="341744"/>
            <a:chOff x="1714500" y="5126917"/>
            <a:chExt cx="469900" cy="469900"/>
          </a:xfrm>
          <a:solidFill>
            <a:schemeClr val="accent1"/>
          </a:solidFill>
        </p:grpSpPr>
        <p:sp>
          <p:nvSpPr>
            <p:cNvPr id="39" name="Oval 38">
              <a:extLst>
                <a:ext uri="{FF2B5EF4-FFF2-40B4-BE49-F238E27FC236}">
                  <a16:creationId xmlns:a16="http://schemas.microsoft.com/office/drawing/2014/main" id="{5A250214-CAFE-2049-AAAF-15D170A4330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40" name="Konektor Panah Lurus 21">
              <a:extLst>
                <a:ext uri="{FF2B5EF4-FFF2-40B4-BE49-F238E27FC236}">
                  <a16:creationId xmlns:a16="http://schemas.microsoft.com/office/drawing/2014/main" id="{B1339B68-10EB-9942-B720-38F25E7A4A86}"/>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up 23">
            <a:extLst>
              <a:ext uri="{FF2B5EF4-FFF2-40B4-BE49-F238E27FC236}">
                <a16:creationId xmlns:a16="http://schemas.microsoft.com/office/drawing/2014/main" id="{BAFABF23-57A6-D04E-89AC-75C8FAD59513}"/>
              </a:ext>
            </a:extLst>
          </p:cNvPr>
          <p:cNvGrpSpPr/>
          <p:nvPr userDrawn="1"/>
        </p:nvGrpSpPr>
        <p:grpSpPr>
          <a:xfrm>
            <a:off x="1586793" y="4762778"/>
            <a:ext cx="341744" cy="341744"/>
            <a:chOff x="1714500" y="5126917"/>
            <a:chExt cx="469900" cy="469900"/>
          </a:xfrm>
          <a:solidFill>
            <a:schemeClr val="accent1"/>
          </a:solidFill>
        </p:grpSpPr>
        <p:sp>
          <p:nvSpPr>
            <p:cNvPr id="43" name="Oval 42">
              <a:extLst>
                <a:ext uri="{FF2B5EF4-FFF2-40B4-BE49-F238E27FC236}">
                  <a16:creationId xmlns:a16="http://schemas.microsoft.com/office/drawing/2014/main" id="{6C41C1D3-19A9-3C4C-A862-9D96CF60D6A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44" name="Konektor Panah Lurus 25">
              <a:extLst>
                <a:ext uri="{FF2B5EF4-FFF2-40B4-BE49-F238E27FC236}">
                  <a16:creationId xmlns:a16="http://schemas.microsoft.com/office/drawing/2014/main" id="{2C394DCA-90CA-8F46-8BA4-BEE803569BBA}"/>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 name="Grup 27">
            <a:extLst>
              <a:ext uri="{FF2B5EF4-FFF2-40B4-BE49-F238E27FC236}">
                <a16:creationId xmlns:a16="http://schemas.microsoft.com/office/drawing/2014/main" id="{7136E374-FF80-2E44-A0C0-D212A332A05C}"/>
              </a:ext>
            </a:extLst>
          </p:cNvPr>
          <p:cNvGrpSpPr/>
          <p:nvPr userDrawn="1"/>
        </p:nvGrpSpPr>
        <p:grpSpPr>
          <a:xfrm>
            <a:off x="6642835" y="2929739"/>
            <a:ext cx="341744" cy="341744"/>
            <a:chOff x="1714500" y="5126917"/>
            <a:chExt cx="469900" cy="469900"/>
          </a:xfrm>
          <a:solidFill>
            <a:schemeClr val="accent1"/>
          </a:solidFill>
        </p:grpSpPr>
        <p:sp>
          <p:nvSpPr>
            <p:cNvPr id="47" name="Oval 46">
              <a:extLst>
                <a:ext uri="{FF2B5EF4-FFF2-40B4-BE49-F238E27FC236}">
                  <a16:creationId xmlns:a16="http://schemas.microsoft.com/office/drawing/2014/main" id="{B161C864-1519-FF41-A942-424FF1073A6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48" name="Konektor Panah Lurus 29">
              <a:extLst>
                <a:ext uri="{FF2B5EF4-FFF2-40B4-BE49-F238E27FC236}">
                  <a16:creationId xmlns:a16="http://schemas.microsoft.com/office/drawing/2014/main" id="{5A97F92B-FFE1-7F44-A9F3-A7A0039FEB43}"/>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0" name="Grup 31">
            <a:extLst>
              <a:ext uri="{FF2B5EF4-FFF2-40B4-BE49-F238E27FC236}">
                <a16:creationId xmlns:a16="http://schemas.microsoft.com/office/drawing/2014/main" id="{A50757B0-80F5-C14D-AF4C-4E11B50FB29C}"/>
              </a:ext>
            </a:extLst>
          </p:cNvPr>
          <p:cNvGrpSpPr/>
          <p:nvPr userDrawn="1"/>
        </p:nvGrpSpPr>
        <p:grpSpPr>
          <a:xfrm>
            <a:off x="6642835" y="3528801"/>
            <a:ext cx="341744" cy="341744"/>
            <a:chOff x="1714500" y="5126917"/>
            <a:chExt cx="469900" cy="469900"/>
          </a:xfrm>
          <a:solidFill>
            <a:schemeClr val="accent1"/>
          </a:solidFill>
        </p:grpSpPr>
        <p:sp>
          <p:nvSpPr>
            <p:cNvPr id="51" name="Oval 50">
              <a:extLst>
                <a:ext uri="{FF2B5EF4-FFF2-40B4-BE49-F238E27FC236}">
                  <a16:creationId xmlns:a16="http://schemas.microsoft.com/office/drawing/2014/main" id="{12B19EAC-D9FE-4349-A8CE-2559C79FF8F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52" name="Konektor Panah Lurus 33">
              <a:extLst>
                <a:ext uri="{FF2B5EF4-FFF2-40B4-BE49-F238E27FC236}">
                  <a16:creationId xmlns:a16="http://schemas.microsoft.com/office/drawing/2014/main" id="{AD73AFEA-A4D4-1B42-BFE0-233F3EB185A2}"/>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4" name="Grup 35">
            <a:extLst>
              <a:ext uri="{FF2B5EF4-FFF2-40B4-BE49-F238E27FC236}">
                <a16:creationId xmlns:a16="http://schemas.microsoft.com/office/drawing/2014/main" id="{5E6042A0-920C-AD4C-8293-552813F17E66}"/>
              </a:ext>
            </a:extLst>
          </p:cNvPr>
          <p:cNvGrpSpPr/>
          <p:nvPr userDrawn="1"/>
        </p:nvGrpSpPr>
        <p:grpSpPr>
          <a:xfrm>
            <a:off x="6642835" y="4163716"/>
            <a:ext cx="341744" cy="341744"/>
            <a:chOff x="1714500" y="5126917"/>
            <a:chExt cx="469900" cy="469900"/>
          </a:xfrm>
          <a:solidFill>
            <a:schemeClr val="accent1"/>
          </a:solidFill>
        </p:grpSpPr>
        <p:sp>
          <p:nvSpPr>
            <p:cNvPr id="55" name="Oval 54">
              <a:extLst>
                <a:ext uri="{FF2B5EF4-FFF2-40B4-BE49-F238E27FC236}">
                  <a16:creationId xmlns:a16="http://schemas.microsoft.com/office/drawing/2014/main" id="{4FC28215-619B-3D44-8D32-A4EDE43B29E5}"/>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56" name="Konektor Panah Lurus 37">
              <a:extLst>
                <a:ext uri="{FF2B5EF4-FFF2-40B4-BE49-F238E27FC236}">
                  <a16:creationId xmlns:a16="http://schemas.microsoft.com/office/drawing/2014/main" id="{6E836505-E971-0B47-992D-746F2FBA924C}"/>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8" name="Grup 39">
            <a:extLst>
              <a:ext uri="{FF2B5EF4-FFF2-40B4-BE49-F238E27FC236}">
                <a16:creationId xmlns:a16="http://schemas.microsoft.com/office/drawing/2014/main" id="{C0D4454B-3396-B049-AD4B-950AD236371C}"/>
              </a:ext>
            </a:extLst>
          </p:cNvPr>
          <p:cNvGrpSpPr/>
          <p:nvPr userDrawn="1"/>
        </p:nvGrpSpPr>
        <p:grpSpPr>
          <a:xfrm>
            <a:off x="6642835" y="4762778"/>
            <a:ext cx="341744" cy="341744"/>
            <a:chOff x="1714500" y="5126917"/>
            <a:chExt cx="469900" cy="469900"/>
          </a:xfrm>
          <a:solidFill>
            <a:schemeClr val="accent1"/>
          </a:solidFill>
        </p:grpSpPr>
        <p:sp>
          <p:nvSpPr>
            <p:cNvPr id="59" name="Oval 58">
              <a:extLst>
                <a:ext uri="{FF2B5EF4-FFF2-40B4-BE49-F238E27FC236}">
                  <a16:creationId xmlns:a16="http://schemas.microsoft.com/office/drawing/2014/main" id="{346531D5-B37E-5C41-BC7D-D3BE2787B89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60" name="Konektor Panah Lurus 41">
              <a:extLst>
                <a:ext uri="{FF2B5EF4-FFF2-40B4-BE49-F238E27FC236}">
                  <a16:creationId xmlns:a16="http://schemas.microsoft.com/office/drawing/2014/main" id="{3523B11D-978B-144B-86AF-AE50E17AD0ED}"/>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2" name="Konektor Lurus 44">
            <a:extLst>
              <a:ext uri="{FF2B5EF4-FFF2-40B4-BE49-F238E27FC236}">
                <a16:creationId xmlns:a16="http://schemas.microsoft.com/office/drawing/2014/main" id="{FCD0201A-583D-1043-9D3E-DA8828ADA747}"/>
              </a:ext>
            </a:extLst>
          </p:cNvPr>
          <p:cNvCxnSpPr/>
          <p:nvPr userDrawn="1"/>
        </p:nvCxnSpPr>
        <p:spPr>
          <a:xfrm flipH="1">
            <a:off x="1586792" y="3381367"/>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Konektor Lurus 45">
            <a:extLst>
              <a:ext uri="{FF2B5EF4-FFF2-40B4-BE49-F238E27FC236}">
                <a16:creationId xmlns:a16="http://schemas.microsoft.com/office/drawing/2014/main" id="{D5E5145E-0F3F-A246-B066-7DD3AB120800}"/>
              </a:ext>
            </a:extLst>
          </p:cNvPr>
          <p:cNvCxnSpPr/>
          <p:nvPr userDrawn="1"/>
        </p:nvCxnSpPr>
        <p:spPr>
          <a:xfrm flipH="1">
            <a:off x="1586792" y="4005361"/>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Konektor Lurus 46">
            <a:extLst>
              <a:ext uri="{FF2B5EF4-FFF2-40B4-BE49-F238E27FC236}">
                <a16:creationId xmlns:a16="http://schemas.microsoft.com/office/drawing/2014/main" id="{43684999-6AC6-2842-B9E1-5611133E7629}"/>
              </a:ext>
            </a:extLst>
          </p:cNvPr>
          <p:cNvCxnSpPr/>
          <p:nvPr userDrawn="1"/>
        </p:nvCxnSpPr>
        <p:spPr>
          <a:xfrm flipH="1">
            <a:off x="1586792" y="4629356"/>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Konektor Lurus 48">
            <a:extLst>
              <a:ext uri="{FF2B5EF4-FFF2-40B4-BE49-F238E27FC236}">
                <a16:creationId xmlns:a16="http://schemas.microsoft.com/office/drawing/2014/main" id="{A4779D37-6A34-2D4F-8300-251585FEFDDC}"/>
              </a:ext>
            </a:extLst>
          </p:cNvPr>
          <p:cNvCxnSpPr/>
          <p:nvPr userDrawn="1"/>
        </p:nvCxnSpPr>
        <p:spPr>
          <a:xfrm flipH="1">
            <a:off x="6642834" y="3381367"/>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Konektor Lurus 49">
            <a:extLst>
              <a:ext uri="{FF2B5EF4-FFF2-40B4-BE49-F238E27FC236}">
                <a16:creationId xmlns:a16="http://schemas.microsoft.com/office/drawing/2014/main" id="{9C1FD0A2-E651-DE41-BD0B-22F9FC847260}"/>
              </a:ext>
            </a:extLst>
          </p:cNvPr>
          <p:cNvCxnSpPr/>
          <p:nvPr userDrawn="1"/>
        </p:nvCxnSpPr>
        <p:spPr>
          <a:xfrm flipH="1">
            <a:off x="6642834" y="4005361"/>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Konektor Lurus 50">
            <a:extLst>
              <a:ext uri="{FF2B5EF4-FFF2-40B4-BE49-F238E27FC236}">
                <a16:creationId xmlns:a16="http://schemas.microsoft.com/office/drawing/2014/main" id="{AB67DAAD-22FB-C04B-91D2-91E2D1BC3C00}"/>
              </a:ext>
            </a:extLst>
          </p:cNvPr>
          <p:cNvCxnSpPr/>
          <p:nvPr userDrawn="1"/>
        </p:nvCxnSpPr>
        <p:spPr>
          <a:xfrm flipH="1">
            <a:off x="6642834" y="4629356"/>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68" name="Grup 13">
            <a:extLst>
              <a:ext uri="{FF2B5EF4-FFF2-40B4-BE49-F238E27FC236}">
                <a16:creationId xmlns:a16="http://schemas.microsoft.com/office/drawing/2014/main" id="{B6BF3C4F-B570-1C4F-8D97-3BA319C26361}"/>
              </a:ext>
            </a:extLst>
          </p:cNvPr>
          <p:cNvGrpSpPr/>
          <p:nvPr userDrawn="1"/>
        </p:nvGrpSpPr>
        <p:grpSpPr>
          <a:xfrm>
            <a:off x="1586793" y="1714500"/>
            <a:ext cx="341744" cy="341744"/>
            <a:chOff x="1714500" y="5126917"/>
            <a:chExt cx="469900" cy="469900"/>
          </a:xfrm>
          <a:solidFill>
            <a:schemeClr val="accent1"/>
          </a:solidFill>
        </p:grpSpPr>
        <p:sp>
          <p:nvSpPr>
            <p:cNvPr id="69" name="Oval 68">
              <a:extLst>
                <a:ext uri="{FF2B5EF4-FFF2-40B4-BE49-F238E27FC236}">
                  <a16:creationId xmlns:a16="http://schemas.microsoft.com/office/drawing/2014/main" id="{DAEB6900-0ED8-8D40-9E84-F7F6FA96E23B}"/>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70" name="Konektor Panah Lurus 11">
              <a:extLst>
                <a:ext uri="{FF2B5EF4-FFF2-40B4-BE49-F238E27FC236}">
                  <a16:creationId xmlns:a16="http://schemas.microsoft.com/office/drawing/2014/main" id="{51B35B56-77B3-1D43-91FA-19C761902F6C}"/>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2" name="Grup 15">
            <a:extLst>
              <a:ext uri="{FF2B5EF4-FFF2-40B4-BE49-F238E27FC236}">
                <a16:creationId xmlns:a16="http://schemas.microsoft.com/office/drawing/2014/main" id="{43BDD109-F229-E544-AE80-9503D8E0B472}"/>
              </a:ext>
            </a:extLst>
          </p:cNvPr>
          <p:cNvGrpSpPr/>
          <p:nvPr userDrawn="1"/>
        </p:nvGrpSpPr>
        <p:grpSpPr>
          <a:xfrm>
            <a:off x="1586793" y="2313562"/>
            <a:ext cx="341744" cy="341744"/>
            <a:chOff x="1714500" y="5126917"/>
            <a:chExt cx="469900" cy="469900"/>
          </a:xfrm>
          <a:solidFill>
            <a:schemeClr val="accent1"/>
          </a:solidFill>
        </p:grpSpPr>
        <p:sp>
          <p:nvSpPr>
            <p:cNvPr id="73" name="Oval 72">
              <a:extLst>
                <a:ext uri="{FF2B5EF4-FFF2-40B4-BE49-F238E27FC236}">
                  <a16:creationId xmlns:a16="http://schemas.microsoft.com/office/drawing/2014/main" id="{81BCA346-103D-994F-9105-D2281C95661D}"/>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74" name="Konektor Panah Lurus 17">
              <a:extLst>
                <a:ext uri="{FF2B5EF4-FFF2-40B4-BE49-F238E27FC236}">
                  <a16:creationId xmlns:a16="http://schemas.microsoft.com/office/drawing/2014/main" id="{B35C4B56-2CB4-0E4C-9DCD-EB32856ACAA9}"/>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6" name="Grup 27">
            <a:extLst>
              <a:ext uri="{FF2B5EF4-FFF2-40B4-BE49-F238E27FC236}">
                <a16:creationId xmlns:a16="http://schemas.microsoft.com/office/drawing/2014/main" id="{460DE88A-41AA-9B4A-8C34-55485AF96DB4}"/>
              </a:ext>
            </a:extLst>
          </p:cNvPr>
          <p:cNvGrpSpPr/>
          <p:nvPr userDrawn="1"/>
        </p:nvGrpSpPr>
        <p:grpSpPr>
          <a:xfrm>
            <a:off x="6642835" y="1714500"/>
            <a:ext cx="341744" cy="341744"/>
            <a:chOff x="1714500" y="5126917"/>
            <a:chExt cx="469900" cy="469900"/>
          </a:xfrm>
          <a:solidFill>
            <a:schemeClr val="accent1"/>
          </a:solidFill>
        </p:grpSpPr>
        <p:sp>
          <p:nvSpPr>
            <p:cNvPr id="77" name="Oval 76">
              <a:extLst>
                <a:ext uri="{FF2B5EF4-FFF2-40B4-BE49-F238E27FC236}">
                  <a16:creationId xmlns:a16="http://schemas.microsoft.com/office/drawing/2014/main" id="{DD73DE43-1C36-1546-868A-0AE4D5123B6C}"/>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78" name="Konektor Panah Lurus 29">
              <a:extLst>
                <a:ext uri="{FF2B5EF4-FFF2-40B4-BE49-F238E27FC236}">
                  <a16:creationId xmlns:a16="http://schemas.microsoft.com/office/drawing/2014/main" id="{9E3F222E-4D9C-F640-8F75-DD4205382382}"/>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0" name="Grup 31">
            <a:extLst>
              <a:ext uri="{FF2B5EF4-FFF2-40B4-BE49-F238E27FC236}">
                <a16:creationId xmlns:a16="http://schemas.microsoft.com/office/drawing/2014/main" id="{B0312A84-176E-3A47-9425-7589C36B4C0E}"/>
              </a:ext>
            </a:extLst>
          </p:cNvPr>
          <p:cNvGrpSpPr/>
          <p:nvPr userDrawn="1"/>
        </p:nvGrpSpPr>
        <p:grpSpPr>
          <a:xfrm>
            <a:off x="6642835" y="2313562"/>
            <a:ext cx="341744" cy="341744"/>
            <a:chOff x="1714500" y="5126917"/>
            <a:chExt cx="469900" cy="469900"/>
          </a:xfrm>
          <a:solidFill>
            <a:schemeClr val="accent1"/>
          </a:solidFill>
        </p:grpSpPr>
        <p:sp>
          <p:nvSpPr>
            <p:cNvPr id="81" name="Oval 80">
              <a:extLst>
                <a:ext uri="{FF2B5EF4-FFF2-40B4-BE49-F238E27FC236}">
                  <a16:creationId xmlns:a16="http://schemas.microsoft.com/office/drawing/2014/main" id="{9FEA6491-DB19-FE4D-A4FA-4DCE8136F626}"/>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82" name="Konektor Panah Lurus 33">
              <a:extLst>
                <a:ext uri="{FF2B5EF4-FFF2-40B4-BE49-F238E27FC236}">
                  <a16:creationId xmlns:a16="http://schemas.microsoft.com/office/drawing/2014/main" id="{B02433DE-CBA7-B648-A098-54D7B429D169}"/>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4" name="Konektor Lurus 44">
            <a:extLst>
              <a:ext uri="{FF2B5EF4-FFF2-40B4-BE49-F238E27FC236}">
                <a16:creationId xmlns:a16="http://schemas.microsoft.com/office/drawing/2014/main" id="{F43E6731-FF7F-6443-9DC1-88DF87B5A6EE}"/>
              </a:ext>
            </a:extLst>
          </p:cNvPr>
          <p:cNvCxnSpPr/>
          <p:nvPr userDrawn="1"/>
        </p:nvCxnSpPr>
        <p:spPr>
          <a:xfrm flipH="1">
            <a:off x="1586792" y="2166128"/>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 name="Konektor Lurus 45">
            <a:extLst>
              <a:ext uri="{FF2B5EF4-FFF2-40B4-BE49-F238E27FC236}">
                <a16:creationId xmlns:a16="http://schemas.microsoft.com/office/drawing/2014/main" id="{51F9D616-6829-1641-ACFD-E1A696F8AC04}"/>
              </a:ext>
            </a:extLst>
          </p:cNvPr>
          <p:cNvCxnSpPr/>
          <p:nvPr userDrawn="1"/>
        </p:nvCxnSpPr>
        <p:spPr>
          <a:xfrm flipH="1">
            <a:off x="1586792" y="2790122"/>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Konektor Lurus 48">
            <a:extLst>
              <a:ext uri="{FF2B5EF4-FFF2-40B4-BE49-F238E27FC236}">
                <a16:creationId xmlns:a16="http://schemas.microsoft.com/office/drawing/2014/main" id="{71F59B41-CE25-5741-B86D-E5F3073A179B}"/>
              </a:ext>
            </a:extLst>
          </p:cNvPr>
          <p:cNvCxnSpPr/>
          <p:nvPr userDrawn="1"/>
        </p:nvCxnSpPr>
        <p:spPr>
          <a:xfrm flipH="1">
            <a:off x="6642834" y="2166128"/>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Konektor Lurus 49">
            <a:extLst>
              <a:ext uri="{FF2B5EF4-FFF2-40B4-BE49-F238E27FC236}">
                <a16:creationId xmlns:a16="http://schemas.microsoft.com/office/drawing/2014/main" id="{142D7626-A22C-E942-B425-777B2FCD4426}"/>
              </a:ext>
            </a:extLst>
          </p:cNvPr>
          <p:cNvCxnSpPr/>
          <p:nvPr userDrawn="1"/>
        </p:nvCxnSpPr>
        <p:spPr>
          <a:xfrm flipH="1">
            <a:off x="6642834" y="2790122"/>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4" name="Picture 103">
            <a:extLst>
              <a:ext uri="{FF2B5EF4-FFF2-40B4-BE49-F238E27FC236}">
                <a16:creationId xmlns:a16="http://schemas.microsoft.com/office/drawing/2014/main" id="{0A96E8A9-2D93-B846-9E54-0DAECDF82C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05" name="TextBox 104">
            <a:extLst>
              <a:ext uri="{FF2B5EF4-FFF2-40B4-BE49-F238E27FC236}">
                <a16:creationId xmlns:a16="http://schemas.microsoft.com/office/drawing/2014/main" id="{3048426E-0A1F-454A-BAF1-DED3502CAA69}"/>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06" name="Text Placeholder 14">
            <a:extLst>
              <a:ext uri="{FF2B5EF4-FFF2-40B4-BE49-F238E27FC236}">
                <a16:creationId xmlns:a16="http://schemas.microsoft.com/office/drawing/2014/main" id="{80445B90-A9FF-FC49-B3DD-5719CA29F2E9}"/>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107" name="Straight Connector 106">
            <a:extLst>
              <a:ext uri="{FF2B5EF4-FFF2-40B4-BE49-F238E27FC236}">
                <a16:creationId xmlns:a16="http://schemas.microsoft.com/office/drawing/2014/main" id="{76072222-C815-654C-995C-2C2E8FFB454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5D07786-73F1-1E4B-9A53-4C8FABDBB247}"/>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F87FC65-98F3-B649-94A3-B7C44FC8385F}"/>
              </a:ext>
            </a:extLst>
          </p:cNvPr>
          <p:cNvSpPr>
            <a:spLocks noGrp="1"/>
          </p:cNvSpPr>
          <p:nvPr>
            <p:ph type="body" sz="quarter" idx="11" hasCustomPrompt="1"/>
          </p:nvPr>
        </p:nvSpPr>
        <p:spPr>
          <a:xfrm>
            <a:off x="2137574" y="1738631"/>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88" name="Text Placeholder 2">
            <a:extLst>
              <a:ext uri="{FF2B5EF4-FFF2-40B4-BE49-F238E27FC236}">
                <a16:creationId xmlns:a16="http://schemas.microsoft.com/office/drawing/2014/main" id="{B6CD623F-BC7E-E141-B43F-6D2384A0DD66}"/>
              </a:ext>
            </a:extLst>
          </p:cNvPr>
          <p:cNvSpPr>
            <a:spLocks noGrp="1"/>
          </p:cNvSpPr>
          <p:nvPr>
            <p:ph type="body" sz="quarter" idx="12" hasCustomPrompt="1"/>
          </p:nvPr>
        </p:nvSpPr>
        <p:spPr>
          <a:xfrm>
            <a:off x="2137574" y="23137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89" name="Text Placeholder 2">
            <a:extLst>
              <a:ext uri="{FF2B5EF4-FFF2-40B4-BE49-F238E27FC236}">
                <a16:creationId xmlns:a16="http://schemas.microsoft.com/office/drawing/2014/main" id="{C81CA442-992F-B340-99C9-99346701EF40}"/>
              </a:ext>
            </a:extLst>
          </p:cNvPr>
          <p:cNvSpPr>
            <a:spLocks noGrp="1"/>
          </p:cNvSpPr>
          <p:nvPr>
            <p:ph type="body" sz="quarter" idx="13" hasCustomPrompt="1"/>
          </p:nvPr>
        </p:nvSpPr>
        <p:spPr>
          <a:xfrm>
            <a:off x="2137574" y="2914019"/>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0" name="Text Placeholder 2">
            <a:extLst>
              <a:ext uri="{FF2B5EF4-FFF2-40B4-BE49-F238E27FC236}">
                <a16:creationId xmlns:a16="http://schemas.microsoft.com/office/drawing/2014/main" id="{4DCC839F-C10F-1540-8EC7-64289B3D35AA}"/>
              </a:ext>
            </a:extLst>
          </p:cNvPr>
          <p:cNvSpPr>
            <a:spLocks noGrp="1"/>
          </p:cNvSpPr>
          <p:nvPr>
            <p:ph type="body" sz="quarter" idx="14" hasCustomPrompt="1"/>
          </p:nvPr>
        </p:nvSpPr>
        <p:spPr>
          <a:xfrm>
            <a:off x="2137574" y="3516184"/>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1" name="Text Placeholder 2">
            <a:extLst>
              <a:ext uri="{FF2B5EF4-FFF2-40B4-BE49-F238E27FC236}">
                <a16:creationId xmlns:a16="http://schemas.microsoft.com/office/drawing/2014/main" id="{BE10FD9E-0822-0644-94DD-A052358B2AC9}"/>
              </a:ext>
            </a:extLst>
          </p:cNvPr>
          <p:cNvSpPr>
            <a:spLocks noGrp="1"/>
          </p:cNvSpPr>
          <p:nvPr>
            <p:ph type="body" sz="quarter" idx="15" hasCustomPrompt="1"/>
          </p:nvPr>
        </p:nvSpPr>
        <p:spPr>
          <a:xfrm>
            <a:off x="2137574" y="41401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2" name="Text Placeholder 2">
            <a:extLst>
              <a:ext uri="{FF2B5EF4-FFF2-40B4-BE49-F238E27FC236}">
                <a16:creationId xmlns:a16="http://schemas.microsoft.com/office/drawing/2014/main" id="{EF629261-13E8-0443-BD9A-2E9F86B6ED24}"/>
              </a:ext>
            </a:extLst>
          </p:cNvPr>
          <p:cNvSpPr>
            <a:spLocks noGrp="1"/>
          </p:cNvSpPr>
          <p:nvPr>
            <p:ph type="body" sz="quarter" idx="16" hasCustomPrompt="1"/>
          </p:nvPr>
        </p:nvSpPr>
        <p:spPr>
          <a:xfrm>
            <a:off x="2137574" y="4775922"/>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3" name="Text Placeholder 2">
            <a:extLst>
              <a:ext uri="{FF2B5EF4-FFF2-40B4-BE49-F238E27FC236}">
                <a16:creationId xmlns:a16="http://schemas.microsoft.com/office/drawing/2014/main" id="{B4A2BB45-9098-4D44-81C5-5100DD9EBF32}"/>
              </a:ext>
            </a:extLst>
          </p:cNvPr>
          <p:cNvSpPr>
            <a:spLocks noGrp="1"/>
          </p:cNvSpPr>
          <p:nvPr>
            <p:ph type="body" sz="quarter" idx="17" hasCustomPrompt="1"/>
          </p:nvPr>
        </p:nvSpPr>
        <p:spPr>
          <a:xfrm>
            <a:off x="7403219" y="1738631"/>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4" name="Text Placeholder 2">
            <a:extLst>
              <a:ext uri="{FF2B5EF4-FFF2-40B4-BE49-F238E27FC236}">
                <a16:creationId xmlns:a16="http://schemas.microsoft.com/office/drawing/2014/main" id="{43FE3A2C-B8EB-3143-A665-829E8EF58026}"/>
              </a:ext>
            </a:extLst>
          </p:cNvPr>
          <p:cNvSpPr>
            <a:spLocks noGrp="1"/>
          </p:cNvSpPr>
          <p:nvPr>
            <p:ph type="body" sz="quarter" idx="18" hasCustomPrompt="1"/>
          </p:nvPr>
        </p:nvSpPr>
        <p:spPr>
          <a:xfrm>
            <a:off x="7403219" y="23137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5" name="Text Placeholder 2">
            <a:extLst>
              <a:ext uri="{FF2B5EF4-FFF2-40B4-BE49-F238E27FC236}">
                <a16:creationId xmlns:a16="http://schemas.microsoft.com/office/drawing/2014/main" id="{917823DC-5087-FA4B-8D4E-C9871FBA67C6}"/>
              </a:ext>
            </a:extLst>
          </p:cNvPr>
          <p:cNvSpPr>
            <a:spLocks noGrp="1"/>
          </p:cNvSpPr>
          <p:nvPr>
            <p:ph type="body" sz="quarter" idx="19" hasCustomPrompt="1"/>
          </p:nvPr>
        </p:nvSpPr>
        <p:spPr>
          <a:xfrm>
            <a:off x="7403219" y="2914019"/>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6" name="Text Placeholder 2">
            <a:extLst>
              <a:ext uri="{FF2B5EF4-FFF2-40B4-BE49-F238E27FC236}">
                <a16:creationId xmlns:a16="http://schemas.microsoft.com/office/drawing/2014/main" id="{9D374DD7-F1D1-1849-8539-916A3970F607}"/>
              </a:ext>
            </a:extLst>
          </p:cNvPr>
          <p:cNvSpPr>
            <a:spLocks noGrp="1"/>
          </p:cNvSpPr>
          <p:nvPr>
            <p:ph type="body" sz="quarter" idx="20" hasCustomPrompt="1"/>
          </p:nvPr>
        </p:nvSpPr>
        <p:spPr>
          <a:xfrm>
            <a:off x="7403219" y="3516184"/>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7" name="Text Placeholder 2">
            <a:extLst>
              <a:ext uri="{FF2B5EF4-FFF2-40B4-BE49-F238E27FC236}">
                <a16:creationId xmlns:a16="http://schemas.microsoft.com/office/drawing/2014/main" id="{86B02984-A21F-D843-BCDA-97D103AAB381}"/>
              </a:ext>
            </a:extLst>
          </p:cNvPr>
          <p:cNvSpPr>
            <a:spLocks noGrp="1"/>
          </p:cNvSpPr>
          <p:nvPr>
            <p:ph type="body" sz="quarter" idx="21" hasCustomPrompt="1"/>
          </p:nvPr>
        </p:nvSpPr>
        <p:spPr>
          <a:xfrm>
            <a:off x="7403219" y="41401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8" name="Text Placeholder 2">
            <a:extLst>
              <a:ext uri="{FF2B5EF4-FFF2-40B4-BE49-F238E27FC236}">
                <a16:creationId xmlns:a16="http://schemas.microsoft.com/office/drawing/2014/main" id="{6BB1BFE7-938D-364A-BFD0-076C3F7B5A86}"/>
              </a:ext>
            </a:extLst>
          </p:cNvPr>
          <p:cNvSpPr>
            <a:spLocks noGrp="1"/>
          </p:cNvSpPr>
          <p:nvPr>
            <p:ph type="body" sz="quarter" idx="22" hasCustomPrompt="1"/>
          </p:nvPr>
        </p:nvSpPr>
        <p:spPr>
          <a:xfrm>
            <a:off x="7403219" y="4775922"/>
            <a:ext cx="3201988" cy="341313"/>
          </a:xfrm>
          <a:prstGeom prst="rect">
            <a:avLst/>
          </a:prstGeom>
        </p:spPr>
        <p:txBody>
          <a:bodyPr/>
          <a:lstStyle>
            <a:lvl1pPr marL="0" indent="0">
              <a:buNone/>
              <a:defRPr sz="1400"/>
            </a:lvl1pPr>
          </a:lstStyle>
          <a:p>
            <a:pPr lvl="0"/>
            <a:r>
              <a:rPr lang="en-GB" dirty="0"/>
              <a:t>Text here</a:t>
            </a:r>
            <a:endParaRPr lang="en-US" dirty="0"/>
          </a:p>
        </p:txBody>
      </p:sp>
    </p:spTree>
    <p:extLst>
      <p:ext uri="{BB962C8B-B14F-4D97-AF65-F5344CB8AC3E}">
        <p14:creationId xmlns:p14="http://schemas.microsoft.com/office/powerpoint/2010/main" val="2029521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block">
    <p:spTree>
      <p:nvGrpSpPr>
        <p:cNvPr id="1" name=""/>
        <p:cNvGrpSpPr/>
        <p:nvPr/>
      </p:nvGrpSpPr>
      <p:grpSpPr>
        <a:xfrm>
          <a:off x="0" y="0"/>
          <a:ext cx="0" cy="0"/>
          <a:chOff x="0" y="0"/>
          <a:chExt cx="0" cy="0"/>
        </a:xfrm>
      </p:grpSpPr>
      <p:pic>
        <p:nvPicPr>
          <p:cNvPr id="104" name="Picture 103">
            <a:extLst>
              <a:ext uri="{FF2B5EF4-FFF2-40B4-BE49-F238E27FC236}">
                <a16:creationId xmlns:a16="http://schemas.microsoft.com/office/drawing/2014/main" id="{0A96E8A9-2D93-B846-9E54-0DAECDF82C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05" name="TextBox 104">
            <a:extLst>
              <a:ext uri="{FF2B5EF4-FFF2-40B4-BE49-F238E27FC236}">
                <a16:creationId xmlns:a16="http://schemas.microsoft.com/office/drawing/2014/main" id="{3048426E-0A1F-454A-BAF1-DED3502CAA69}"/>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06" name="Text Placeholder 14">
            <a:extLst>
              <a:ext uri="{FF2B5EF4-FFF2-40B4-BE49-F238E27FC236}">
                <a16:creationId xmlns:a16="http://schemas.microsoft.com/office/drawing/2014/main" id="{80445B90-A9FF-FC49-B3DD-5719CA29F2E9}"/>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107" name="Straight Connector 106">
            <a:extLst>
              <a:ext uri="{FF2B5EF4-FFF2-40B4-BE49-F238E27FC236}">
                <a16:creationId xmlns:a16="http://schemas.microsoft.com/office/drawing/2014/main" id="{76072222-C815-654C-995C-2C2E8FFB454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5D07786-73F1-1E4B-9A53-4C8FABDBB247}"/>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55B71CB-8D0D-B749-BBE2-6FBBE41F6207}"/>
              </a:ext>
            </a:extLst>
          </p:cNvPr>
          <p:cNvSpPr>
            <a:spLocks noGrp="1"/>
          </p:cNvSpPr>
          <p:nvPr>
            <p:ph type="body" sz="quarter" idx="11" hasCustomPrompt="1"/>
          </p:nvPr>
        </p:nvSpPr>
        <p:spPr>
          <a:xfrm>
            <a:off x="1404938" y="2414588"/>
            <a:ext cx="2603500" cy="954087"/>
          </a:xfrm>
          <a:prstGeom prst="rect">
            <a:avLst/>
          </a:prstGeom>
        </p:spPr>
        <p:txBody>
          <a:bodyPr/>
          <a:lstStyle>
            <a:lvl1pPr marL="0" indent="0">
              <a:buNone/>
              <a:defRPr sz="1400"/>
            </a:lvl1pPr>
          </a:lstStyle>
          <a:p>
            <a:pPr lvl="0"/>
            <a:r>
              <a:rPr lang="en-US" dirty="0"/>
              <a:t>Text here</a:t>
            </a:r>
          </a:p>
        </p:txBody>
      </p:sp>
      <p:sp>
        <p:nvSpPr>
          <p:cNvPr id="27" name="Text Placeholder 2">
            <a:extLst>
              <a:ext uri="{FF2B5EF4-FFF2-40B4-BE49-F238E27FC236}">
                <a16:creationId xmlns:a16="http://schemas.microsoft.com/office/drawing/2014/main" id="{B8E36CF3-C512-FA4A-98F2-73716E44DEB0}"/>
              </a:ext>
            </a:extLst>
          </p:cNvPr>
          <p:cNvSpPr>
            <a:spLocks noGrp="1"/>
          </p:cNvSpPr>
          <p:nvPr>
            <p:ph type="body" sz="quarter" idx="12" hasCustomPrompt="1"/>
          </p:nvPr>
        </p:nvSpPr>
        <p:spPr>
          <a:xfrm>
            <a:off x="1382884" y="4408773"/>
            <a:ext cx="2603500" cy="954087"/>
          </a:xfrm>
          <a:prstGeom prst="rect">
            <a:avLst/>
          </a:prstGeom>
        </p:spPr>
        <p:txBody>
          <a:bodyPr/>
          <a:lstStyle>
            <a:lvl1pPr marL="0" indent="0">
              <a:buNone/>
              <a:defRPr sz="1400"/>
            </a:lvl1pPr>
          </a:lstStyle>
          <a:p>
            <a:pPr lvl="0"/>
            <a:r>
              <a:rPr lang="en-US" dirty="0"/>
              <a:t>Text here</a:t>
            </a:r>
          </a:p>
        </p:txBody>
      </p:sp>
      <p:sp>
        <p:nvSpPr>
          <p:cNvPr id="28" name="Text Placeholder 2">
            <a:extLst>
              <a:ext uri="{FF2B5EF4-FFF2-40B4-BE49-F238E27FC236}">
                <a16:creationId xmlns:a16="http://schemas.microsoft.com/office/drawing/2014/main" id="{99F8F7B8-9B01-8247-81CD-C692C09CD4AE}"/>
              </a:ext>
            </a:extLst>
          </p:cNvPr>
          <p:cNvSpPr>
            <a:spLocks noGrp="1"/>
          </p:cNvSpPr>
          <p:nvPr>
            <p:ph type="body" sz="quarter" idx="13" hasCustomPrompt="1"/>
          </p:nvPr>
        </p:nvSpPr>
        <p:spPr>
          <a:xfrm>
            <a:off x="4747327" y="4408773"/>
            <a:ext cx="2603500" cy="954087"/>
          </a:xfrm>
          <a:prstGeom prst="rect">
            <a:avLst/>
          </a:prstGeom>
        </p:spPr>
        <p:txBody>
          <a:bodyPr/>
          <a:lstStyle>
            <a:lvl1pPr marL="0" indent="0">
              <a:buNone/>
              <a:defRPr sz="1400"/>
            </a:lvl1pPr>
          </a:lstStyle>
          <a:p>
            <a:pPr lvl="0"/>
            <a:r>
              <a:rPr lang="en-US" dirty="0"/>
              <a:t>Text here</a:t>
            </a:r>
          </a:p>
        </p:txBody>
      </p:sp>
      <p:sp>
        <p:nvSpPr>
          <p:cNvPr id="29" name="Text Placeholder 2">
            <a:extLst>
              <a:ext uri="{FF2B5EF4-FFF2-40B4-BE49-F238E27FC236}">
                <a16:creationId xmlns:a16="http://schemas.microsoft.com/office/drawing/2014/main" id="{EDD7B6B2-3AC4-EA42-8C4C-31B69EF5E79E}"/>
              </a:ext>
            </a:extLst>
          </p:cNvPr>
          <p:cNvSpPr>
            <a:spLocks noGrp="1"/>
          </p:cNvSpPr>
          <p:nvPr>
            <p:ph type="body" sz="quarter" idx="14" hasCustomPrompt="1"/>
          </p:nvPr>
        </p:nvSpPr>
        <p:spPr>
          <a:xfrm>
            <a:off x="4801841" y="2448054"/>
            <a:ext cx="2603500" cy="954087"/>
          </a:xfrm>
          <a:prstGeom prst="rect">
            <a:avLst/>
          </a:prstGeom>
        </p:spPr>
        <p:txBody>
          <a:bodyPr/>
          <a:lstStyle>
            <a:lvl1pPr marL="0" indent="0">
              <a:buNone/>
              <a:defRPr sz="1400"/>
            </a:lvl1pPr>
          </a:lstStyle>
          <a:p>
            <a:pPr lvl="0"/>
            <a:r>
              <a:rPr lang="en-US" dirty="0"/>
              <a:t>Text here</a:t>
            </a:r>
          </a:p>
        </p:txBody>
      </p:sp>
      <p:sp>
        <p:nvSpPr>
          <p:cNvPr id="30" name="Text Placeholder 2">
            <a:extLst>
              <a:ext uri="{FF2B5EF4-FFF2-40B4-BE49-F238E27FC236}">
                <a16:creationId xmlns:a16="http://schemas.microsoft.com/office/drawing/2014/main" id="{D31FA188-AD5D-A240-8DA1-2258C6504A67}"/>
              </a:ext>
            </a:extLst>
          </p:cNvPr>
          <p:cNvSpPr>
            <a:spLocks noGrp="1"/>
          </p:cNvSpPr>
          <p:nvPr>
            <p:ph type="body" sz="quarter" idx="15" hasCustomPrompt="1"/>
          </p:nvPr>
        </p:nvSpPr>
        <p:spPr>
          <a:xfrm>
            <a:off x="8138764" y="2442802"/>
            <a:ext cx="2603500" cy="954087"/>
          </a:xfrm>
          <a:prstGeom prst="rect">
            <a:avLst/>
          </a:prstGeom>
        </p:spPr>
        <p:txBody>
          <a:bodyPr/>
          <a:lstStyle>
            <a:lvl1pPr marL="0" indent="0">
              <a:buNone/>
              <a:defRPr sz="1400"/>
            </a:lvl1pPr>
          </a:lstStyle>
          <a:p>
            <a:pPr lvl="0"/>
            <a:r>
              <a:rPr lang="en-US" dirty="0"/>
              <a:t>Text here</a:t>
            </a:r>
          </a:p>
        </p:txBody>
      </p:sp>
      <p:sp>
        <p:nvSpPr>
          <p:cNvPr id="31" name="Text Placeholder 2">
            <a:extLst>
              <a:ext uri="{FF2B5EF4-FFF2-40B4-BE49-F238E27FC236}">
                <a16:creationId xmlns:a16="http://schemas.microsoft.com/office/drawing/2014/main" id="{BA0D2780-627B-434E-8398-177E20E68009}"/>
              </a:ext>
            </a:extLst>
          </p:cNvPr>
          <p:cNvSpPr>
            <a:spLocks noGrp="1"/>
          </p:cNvSpPr>
          <p:nvPr>
            <p:ph type="body" sz="quarter" idx="16" hasCustomPrompt="1"/>
          </p:nvPr>
        </p:nvSpPr>
        <p:spPr>
          <a:xfrm>
            <a:off x="8138764" y="4400007"/>
            <a:ext cx="2603500" cy="954087"/>
          </a:xfrm>
          <a:prstGeom prst="rect">
            <a:avLst/>
          </a:prstGeom>
        </p:spPr>
        <p:txBody>
          <a:bodyPr/>
          <a:lstStyle>
            <a:lvl1pPr marL="0" indent="0">
              <a:buNone/>
              <a:defRPr sz="1400"/>
            </a:lvl1pPr>
          </a:lstStyle>
          <a:p>
            <a:pPr lvl="0"/>
            <a:r>
              <a:rPr lang="en-US" dirty="0"/>
              <a:t>Text here</a:t>
            </a:r>
          </a:p>
        </p:txBody>
      </p:sp>
      <p:sp>
        <p:nvSpPr>
          <p:cNvPr id="5" name="Text Placeholder 4">
            <a:extLst>
              <a:ext uri="{FF2B5EF4-FFF2-40B4-BE49-F238E27FC236}">
                <a16:creationId xmlns:a16="http://schemas.microsoft.com/office/drawing/2014/main" id="{6417E4F7-DE25-E34C-BE80-2389162F5E64}"/>
              </a:ext>
            </a:extLst>
          </p:cNvPr>
          <p:cNvSpPr>
            <a:spLocks noGrp="1"/>
          </p:cNvSpPr>
          <p:nvPr>
            <p:ph type="body" sz="quarter" idx="17" hasCustomPrompt="1"/>
          </p:nvPr>
        </p:nvSpPr>
        <p:spPr>
          <a:xfrm>
            <a:off x="1327150" y="3997325"/>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4" name="Text Placeholder 4">
            <a:extLst>
              <a:ext uri="{FF2B5EF4-FFF2-40B4-BE49-F238E27FC236}">
                <a16:creationId xmlns:a16="http://schemas.microsoft.com/office/drawing/2014/main" id="{5A7117A6-31BC-7D42-8C0C-E62ADF9DAA5E}"/>
              </a:ext>
            </a:extLst>
          </p:cNvPr>
          <p:cNvSpPr>
            <a:spLocks noGrp="1"/>
          </p:cNvSpPr>
          <p:nvPr>
            <p:ph type="body" sz="quarter" idx="18" hasCustomPrompt="1"/>
          </p:nvPr>
        </p:nvSpPr>
        <p:spPr>
          <a:xfrm>
            <a:off x="1387972" y="2080561"/>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5" name="Text Placeholder 4">
            <a:extLst>
              <a:ext uri="{FF2B5EF4-FFF2-40B4-BE49-F238E27FC236}">
                <a16:creationId xmlns:a16="http://schemas.microsoft.com/office/drawing/2014/main" id="{A282E71B-D7B7-2341-BCEB-3DD059BC02EA}"/>
              </a:ext>
            </a:extLst>
          </p:cNvPr>
          <p:cNvSpPr>
            <a:spLocks noGrp="1"/>
          </p:cNvSpPr>
          <p:nvPr>
            <p:ph type="body" sz="quarter" idx="19" hasCustomPrompt="1"/>
          </p:nvPr>
        </p:nvSpPr>
        <p:spPr>
          <a:xfrm>
            <a:off x="4801599" y="2085909"/>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6" name="Text Placeholder 4">
            <a:extLst>
              <a:ext uri="{FF2B5EF4-FFF2-40B4-BE49-F238E27FC236}">
                <a16:creationId xmlns:a16="http://schemas.microsoft.com/office/drawing/2014/main" id="{C5DBDD9A-44F5-CC4E-95A9-601051854A82}"/>
              </a:ext>
            </a:extLst>
          </p:cNvPr>
          <p:cNvSpPr>
            <a:spLocks noGrp="1"/>
          </p:cNvSpPr>
          <p:nvPr>
            <p:ph type="body" sz="quarter" idx="20" hasCustomPrompt="1"/>
          </p:nvPr>
        </p:nvSpPr>
        <p:spPr>
          <a:xfrm>
            <a:off x="8138764" y="2104507"/>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7" name="Text Placeholder 4">
            <a:extLst>
              <a:ext uri="{FF2B5EF4-FFF2-40B4-BE49-F238E27FC236}">
                <a16:creationId xmlns:a16="http://schemas.microsoft.com/office/drawing/2014/main" id="{1E3093A9-B83C-0F4B-AC41-335C6800A93B}"/>
              </a:ext>
            </a:extLst>
          </p:cNvPr>
          <p:cNvSpPr>
            <a:spLocks noGrp="1"/>
          </p:cNvSpPr>
          <p:nvPr>
            <p:ph type="body" sz="quarter" idx="21" hasCustomPrompt="1"/>
          </p:nvPr>
        </p:nvSpPr>
        <p:spPr>
          <a:xfrm>
            <a:off x="4747327" y="4047731"/>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8" name="Text Placeholder 4">
            <a:extLst>
              <a:ext uri="{FF2B5EF4-FFF2-40B4-BE49-F238E27FC236}">
                <a16:creationId xmlns:a16="http://schemas.microsoft.com/office/drawing/2014/main" id="{089D248C-2318-6643-A437-45AA4A392703}"/>
              </a:ext>
            </a:extLst>
          </p:cNvPr>
          <p:cNvSpPr>
            <a:spLocks noGrp="1"/>
          </p:cNvSpPr>
          <p:nvPr>
            <p:ph type="body" sz="quarter" idx="22" hasCustomPrompt="1"/>
          </p:nvPr>
        </p:nvSpPr>
        <p:spPr>
          <a:xfrm>
            <a:off x="8138764" y="4069703"/>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Tree>
    <p:extLst>
      <p:ext uri="{BB962C8B-B14F-4D97-AF65-F5344CB8AC3E}">
        <p14:creationId xmlns:p14="http://schemas.microsoft.com/office/powerpoint/2010/main" val="1125253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s">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E21F72A-B960-48D9-93E4-77A6309DCFAF}"/>
              </a:ext>
            </a:extLst>
          </p:cNvPr>
          <p:cNvSpPr/>
          <p:nvPr userDrawn="1"/>
        </p:nvSpPr>
        <p:spPr>
          <a:xfrm>
            <a:off x="965" y="608776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rgbClr val="8B1C86"/>
              </a:gs>
              <a:gs pos="78000">
                <a:srgbClr val="3F103F"/>
              </a:gs>
            </a:gsLst>
            <a:lin ang="8100000" scaled="1"/>
          </a:gradFill>
          <a:ln w="114929"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183F868-548D-48A7-B450-C0A5FCC073CB}"/>
              </a:ext>
            </a:extLst>
          </p:cNvPr>
          <p:cNvSpPr/>
          <p:nvPr userDrawn="1"/>
        </p:nvSpPr>
        <p:spPr>
          <a:xfrm>
            <a:off x="965" y="598798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01BBC853-F407-4ADD-B991-E0B25E1A0D59}"/>
              </a:ext>
            </a:extLst>
          </p:cNvPr>
          <p:cNvGrpSpPr/>
          <p:nvPr userDrawn="1"/>
        </p:nvGrpSpPr>
        <p:grpSpPr>
          <a:xfrm rot="10800000">
            <a:off x="0" y="0"/>
            <a:ext cx="12191035" cy="870016"/>
            <a:chOff x="-418135" y="2224324"/>
            <a:chExt cx="12191035" cy="870016"/>
          </a:xfrm>
        </p:grpSpPr>
        <p:sp>
          <p:nvSpPr>
            <p:cNvPr id="12" name="Freeform: Shape 11">
              <a:extLst>
                <a:ext uri="{FF2B5EF4-FFF2-40B4-BE49-F238E27FC236}">
                  <a16:creationId xmlns:a16="http://schemas.microsoft.com/office/drawing/2014/main" id="{1B190E45-DC94-41EF-A078-53B1A12CBBCB}"/>
                </a:ext>
              </a:extLst>
            </p:cNvPr>
            <p:cNvSpPr/>
            <p:nvPr/>
          </p:nvSpPr>
          <p:spPr>
            <a:xfrm>
              <a:off x="-418135" y="232410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chemeClr val="accent1"/>
                </a:gs>
                <a:gs pos="100000">
                  <a:schemeClr val="accent1">
                    <a:lumMod val="50000"/>
                  </a:schemeClr>
                </a:gs>
              </a:gsLst>
              <a:lin ang="8100000" scaled="1"/>
            </a:gradFill>
            <a:ln w="114929"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CB4F274-2B68-4A5E-934E-EBFE59AEC073}"/>
                </a:ext>
              </a:extLst>
            </p:cNvPr>
            <p:cNvSpPr/>
            <p:nvPr/>
          </p:nvSpPr>
          <p:spPr>
            <a:xfrm>
              <a:off x="-418135" y="222432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sp>
        <p:nvSpPr>
          <p:cNvPr id="14" name="Text Placeholder 14">
            <a:extLst>
              <a:ext uri="{FF2B5EF4-FFF2-40B4-BE49-F238E27FC236}">
                <a16:creationId xmlns:a16="http://schemas.microsoft.com/office/drawing/2014/main" id="{DE1E0EC0-7739-4E52-A163-E8589807290D}"/>
              </a:ext>
            </a:extLst>
          </p:cNvPr>
          <p:cNvSpPr>
            <a:spLocks noGrp="1"/>
          </p:cNvSpPr>
          <p:nvPr>
            <p:ph type="body" sz="quarter" idx="10"/>
          </p:nvPr>
        </p:nvSpPr>
        <p:spPr>
          <a:xfrm>
            <a:off x="335360" y="2979047"/>
            <a:ext cx="4608512" cy="865930"/>
          </a:xfrm>
          <a:prstGeom prst="rect">
            <a:avLst/>
          </a:prstGeom>
        </p:spPr>
        <p:txBody>
          <a:bodyPr anchor="ctr"/>
          <a:lstStyle>
            <a:lvl1pPr marL="0" indent="0" algn="ctr">
              <a:buNone/>
              <a:defRPr sz="4000" b="1">
                <a:solidFill>
                  <a:schemeClr val="tx1"/>
                </a:solidFill>
                <a:latin typeface="Century Gothic" panose="020B0502020202020204" pitchFamily="34" charset="0"/>
              </a:defRPr>
            </a:lvl1pPr>
          </a:lstStyle>
          <a:p>
            <a:pPr lvl="0"/>
            <a:r>
              <a:rPr lang="en-GB" dirty="0"/>
              <a:t>Click to edit Master text styles</a:t>
            </a:r>
          </a:p>
        </p:txBody>
      </p:sp>
      <p:pic>
        <p:nvPicPr>
          <p:cNvPr id="3" name="Picture 2">
            <a:extLst>
              <a:ext uri="{FF2B5EF4-FFF2-40B4-BE49-F238E27FC236}">
                <a16:creationId xmlns:a16="http://schemas.microsoft.com/office/drawing/2014/main" id="{AC6307E2-551E-E848-A14D-A7C340BA82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336" y="1684218"/>
            <a:ext cx="5544616" cy="804513"/>
          </a:xfrm>
          <a:prstGeom prst="rect">
            <a:avLst/>
          </a:prstGeom>
        </p:spPr>
      </p:pic>
    </p:spTree>
    <p:extLst>
      <p:ext uri="{BB962C8B-B14F-4D97-AF65-F5344CB8AC3E}">
        <p14:creationId xmlns:p14="http://schemas.microsoft.com/office/powerpoint/2010/main" val="309389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singl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227558" y="11812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8BD935AF-2F94-4B42-86C8-98732050A77D}"/>
              </a:ext>
            </a:extLst>
          </p:cNvPr>
          <p:cNvSpPr>
            <a:spLocks noGrp="1"/>
          </p:cNvSpPr>
          <p:nvPr>
            <p:ph sz="half" idx="1"/>
          </p:nvPr>
        </p:nvSpPr>
        <p:spPr>
          <a:xfrm>
            <a:off x="679810" y="1253331"/>
            <a:ext cx="10058400" cy="4351338"/>
          </a:xfrm>
          <a:prstGeom prst="rect">
            <a:avLst/>
          </a:prstGeom>
        </p:spPr>
        <p:txBody>
          <a:bodyPr/>
          <a:lstStyle>
            <a:lvl1pPr marL="0" indent="0">
              <a:buNone/>
              <a:defRPr sz="2000"/>
            </a:lvl1pPr>
            <a:lvl2pPr>
              <a:defRPr sz="1800"/>
            </a:lvl2pPr>
            <a:lvl3pPr>
              <a:defRPr sz="1700"/>
            </a:lvl3pPr>
            <a:lvl4pPr>
              <a:defRPr sz="1600"/>
            </a:lvl4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556826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3 bullet are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ounded Rectangle 23">
            <a:extLst>
              <a:ext uri="{FF2B5EF4-FFF2-40B4-BE49-F238E27FC236}">
                <a16:creationId xmlns:a16="http://schemas.microsoft.com/office/drawing/2014/main" id="{B17AAC41-9A0B-B84E-B5E5-53E576422210}"/>
              </a:ext>
            </a:extLst>
          </p:cNvPr>
          <p:cNvSpPr/>
          <p:nvPr userDrawn="1"/>
        </p:nvSpPr>
        <p:spPr>
          <a:xfrm>
            <a:off x="299590" y="1138876"/>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ounded Rectangle 23">
            <a:extLst>
              <a:ext uri="{FF2B5EF4-FFF2-40B4-BE49-F238E27FC236}">
                <a16:creationId xmlns:a16="http://schemas.microsoft.com/office/drawing/2014/main" id="{7D1544D8-7D93-3743-94C6-1D324609C7C0}"/>
              </a:ext>
            </a:extLst>
          </p:cNvPr>
          <p:cNvSpPr/>
          <p:nvPr userDrawn="1"/>
        </p:nvSpPr>
        <p:spPr>
          <a:xfrm>
            <a:off x="304279" y="2858109"/>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Rounded Rectangle 23">
            <a:extLst>
              <a:ext uri="{FF2B5EF4-FFF2-40B4-BE49-F238E27FC236}">
                <a16:creationId xmlns:a16="http://schemas.microsoft.com/office/drawing/2014/main" id="{D25AA706-B561-7242-89C6-BA0EF4B66033}"/>
              </a:ext>
            </a:extLst>
          </p:cNvPr>
          <p:cNvSpPr/>
          <p:nvPr userDrawn="1"/>
        </p:nvSpPr>
        <p:spPr>
          <a:xfrm>
            <a:off x="304279" y="4648200"/>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655618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titl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50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n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301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Chevron 87">
            <a:extLst>
              <a:ext uri="{FF2B5EF4-FFF2-40B4-BE49-F238E27FC236}">
                <a16:creationId xmlns:a16="http://schemas.microsoft.com/office/drawing/2014/main" id="{A4F151FE-758C-7646-8D6C-F4AC0822BD96}"/>
              </a:ext>
            </a:extLst>
          </p:cNvPr>
          <p:cNvSpPr/>
          <p:nvPr userDrawn="1"/>
        </p:nvSpPr>
        <p:spPr>
          <a:xfrm>
            <a:off x="2831254"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6" name="Chevron 88">
            <a:extLst>
              <a:ext uri="{FF2B5EF4-FFF2-40B4-BE49-F238E27FC236}">
                <a16:creationId xmlns:a16="http://schemas.microsoft.com/office/drawing/2014/main" id="{8BF72855-CFD9-4A42-A34E-AE398F9A71FF}"/>
              </a:ext>
            </a:extLst>
          </p:cNvPr>
          <p:cNvSpPr/>
          <p:nvPr userDrawn="1"/>
        </p:nvSpPr>
        <p:spPr>
          <a:xfrm>
            <a:off x="4463627"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7" name="Chevron 89">
            <a:extLst>
              <a:ext uri="{FF2B5EF4-FFF2-40B4-BE49-F238E27FC236}">
                <a16:creationId xmlns:a16="http://schemas.microsoft.com/office/drawing/2014/main" id="{7A8540DA-02D4-0848-A592-76F20C117CF4}"/>
              </a:ext>
            </a:extLst>
          </p:cNvPr>
          <p:cNvSpPr/>
          <p:nvPr userDrawn="1"/>
        </p:nvSpPr>
        <p:spPr>
          <a:xfrm>
            <a:off x="6096000"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8" name="Chevron 90">
            <a:extLst>
              <a:ext uri="{FF2B5EF4-FFF2-40B4-BE49-F238E27FC236}">
                <a16:creationId xmlns:a16="http://schemas.microsoft.com/office/drawing/2014/main" id="{3BE95550-2725-F843-8467-5E2FBA0E3E5D}"/>
              </a:ext>
            </a:extLst>
          </p:cNvPr>
          <p:cNvSpPr/>
          <p:nvPr userDrawn="1"/>
        </p:nvSpPr>
        <p:spPr>
          <a:xfrm>
            <a:off x="7728374"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9" name="Chevron 91">
            <a:extLst>
              <a:ext uri="{FF2B5EF4-FFF2-40B4-BE49-F238E27FC236}">
                <a16:creationId xmlns:a16="http://schemas.microsoft.com/office/drawing/2014/main" id="{8C8EA73B-3C2A-6045-ACD4-DC8090F2772C}"/>
              </a:ext>
            </a:extLst>
          </p:cNvPr>
          <p:cNvSpPr/>
          <p:nvPr userDrawn="1"/>
        </p:nvSpPr>
        <p:spPr>
          <a:xfrm>
            <a:off x="9360747"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10" name="Chevron 92">
            <a:extLst>
              <a:ext uri="{FF2B5EF4-FFF2-40B4-BE49-F238E27FC236}">
                <a16:creationId xmlns:a16="http://schemas.microsoft.com/office/drawing/2014/main" id="{7214194C-7C48-BA43-9305-9D2578591F6A}"/>
              </a:ext>
            </a:extLst>
          </p:cNvPr>
          <p:cNvSpPr/>
          <p:nvPr userDrawn="1"/>
        </p:nvSpPr>
        <p:spPr>
          <a:xfrm>
            <a:off x="1198880"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11" name="Oval 10">
            <a:extLst>
              <a:ext uri="{FF2B5EF4-FFF2-40B4-BE49-F238E27FC236}">
                <a16:creationId xmlns:a16="http://schemas.microsoft.com/office/drawing/2014/main" id="{DA9692B3-50D8-664F-A875-62D1530CBBAA}"/>
              </a:ext>
            </a:extLst>
          </p:cNvPr>
          <p:cNvSpPr/>
          <p:nvPr userDrawn="1"/>
        </p:nvSpPr>
        <p:spPr>
          <a:xfrm>
            <a:off x="1481141" y="1801726"/>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latin typeface="Century Gothic" panose="020B0502020202020204" pitchFamily="34" charset="0"/>
            </a:endParaRPr>
          </a:p>
        </p:txBody>
      </p:sp>
      <p:sp>
        <p:nvSpPr>
          <p:cNvPr id="12" name="Oval 11">
            <a:extLst>
              <a:ext uri="{FF2B5EF4-FFF2-40B4-BE49-F238E27FC236}">
                <a16:creationId xmlns:a16="http://schemas.microsoft.com/office/drawing/2014/main" id="{EE6BD723-4B39-394B-9F4B-1B9AE758B289}"/>
              </a:ext>
            </a:extLst>
          </p:cNvPr>
          <p:cNvSpPr/>
          <p:nvPr userDrawn="1"/>
        </p:nvSpPr>
        <p:spPr>
          <a:xfrm>
            <a:off x="3052554" y="4542322"/>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sz="2400" dirty="0">
              <a:solidFill>
                <a:schemeClr val="tx1"/>
              </a:solidFill>
            </a:endParaRPr>
          </a:p>
        </p:txBody>
      </p:sp>
      <p:cxnSp>
        <p:nvCxnSpPr>
          <p:cNvPr id="16" name="Straight Connector 15">
            <a:extLst>
              <a:ext uri="{FF2B5EF4-FFF2-40B4-BE49-F238E27FC236}">
                <a16:creationId xmlns:a16="http://schemas.microsoft.com/office/drawing/2014/main" id="{7B87EF29-5EE9-724A-97BB-EC54A1A79169}"/>
              </a:ext>
            </a:extLst>
          </p:cNvPr>
          <p:cNvCxnSpPr/>
          <p:nvPr userDrawn="1"/>
        </p:nvCxnSpPr>
        <p:spPr>
          <a:xfrm flipV="1">
            <a:off x="1998133" y="3008586"/>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1B762AB-9E03-274D-8844-8755238E209E}"/>
              </a:ext>
            </a:extLst>
          </p:cNvPr>
          <p:cNvCxnSpPr/>
          <p:nvPr userDrawn="1"/>
        </p:nvCxnSpPr>
        <p:spPr>
          <a:xfrm flipV="1">
            <a:off x="3569547" y="4004941"/>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FC18A808-455D-6A49-A78B-8988B1A8E066}"/>
              </a:ext>
            </a:extLst>
          </p:cNvPr>
          <p:cNvSpPr/>
          <p:nvPr userDrawn="1"/>
        </p:nvSpPr>
        <p:spPr>
          <a:xfrm>
            <a:off x="4734559" y="1801726"/>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endParaRPr>
          </a:p>
        </p:txBody>
      </p:sp>
      <p:cxnSp>
        <p:nvCxnSpPr>
          <p:cNvPr id="20" name="Straight Connector 19">
            <a:extLst>
              <a:ext uri="{FF2B5EF4-FFF2-40B4-BE49-F238E27FC236}">
                <a16:creationId xmlns:a16="http://schemas.microsoft.com/office/drawing/2014/main" id="{902FF2E6-34D9-D744-899B-5F02957E1FA3}"/>
              </a:ext>
            </a:extLst>
          </p:cNvPr>
          <p:cNvCxnSpPr/>
          <p:nvPr userDrawn="1"/>
        </p:nvCxnSpPr>
        <p:spPr>
          <a:xfrm flipV="1">
            <a:off x="5251552" y="3008586"/>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A47791BB-72F6-B94C-BBB7-05FE52DD56D7}"/>
              </a:ext>
            </a:extLst>
          </p:cNvPr>
          <p:cNvSpPr/>
          <p:nvPr userDrawn="1"/>
        </p:nvSpPr>
        <p:spPr>
          <a:xfrm>
            <a:off x="6317301" y="4542322"/>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endParaRPr>
          </a:p>
        </p:txBody>
      </p:sp>
      <p:cxnSp>
        <p:nvCxnSpPr>
          <p:cNvPr id="22" name="Straight Connector 21">
            <a:extLst>
              <a:ext uri="{FF2B5EF4-FFF2-40B4-BE49-F238E27FC236}">
                <a16:creationId xmlns:a16="http://schemas.microsoft.com/office/drawing/2014/main" id="{14DBBEDA-8195-DF46-B56C-B42189519A56}"/>
              </a:ext>
            </a:extLst>
          </p:cNvPr>
          <p:cNvCxnSpPr/>
          <p:nvPr userDrawn="1"/>
        </p:nvCxnSpPr>
        <p:spPr>
          <a:xfrm flipV="1">
            <a:off x="6834293" y="4004941"/>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3" name="Oval 22">
            <a:extLst>
              <a:ext uri="{FF2B5EF4-FFF2-40B4-BE49-F238E27FC236}">
                <a16:creationId xmlns:a16="http://schemas.microsoft.com/office/drawing/2014/main" id="{9722DAEF-8A70-DD47-8B00-157102BBE72F}"/>
              </a:ext>
            </a:extLst>
          </p:cNvPr>
          <p:cNvSpPr/>
          <p:nvPr userDrawn="1"/>
        </p:nvSpPr>
        <p:spPr>
          <a:xfrm>
            <a:off x="7999306" y="1801726"/>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latin typeface="Century Gothic" panose="020B0502020202020204" pitchFamily="34" charset="0"/>
            </a:endParaRPr>
          </a:p>
        </p:txBody>
      </p:sp>
      <p:cxnSp>
        <p:nvCxnSpPr>
          <p:cNvPr id="24" name="Straight Connector 23">
            <a:extLst>
              <a:ext uri="{FF2B5EF4-FFF2-40B4-BE49-F238E27FC236}">
                <a16:creationId xmlns:a16="http://schemas.microsoft.com/office/drawing/2014/main" id="{39F7CCEE-0980-1242-AC5B-3BE06878DDB8}"/>
              </a:ext>
            </a:extLst>
          </p:cNvPr>
          <p:cNvCxnSpPr/>
          <p:nvPr userDrawn="1"/>
        </p:nvCxnSpPr>
        <p:spPr>
          <a:xfrm flipV="1">
            <a:off x="8516299" y="3008586"/>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5" name="Oval 24">
            <a:extLst>
              <a:ext uri="{FF2B5EF4-FFF2-40B4-BE49-F238E27FC236}">
                <a16:creationId xmlns:a16="http://schemas.microsoft.com/office/drawing/2014/main" id="{93D086B2-A13E-5C4E-9153-F7D476CC14DD}"/>
              </a:ext>
            </a:extLst>
          </p:cNvPr>
          <p:cNvSpPr/>
          <p:nvPr userDrawn="1"/>
        </p:nvSpPr>
        <p:spPr>
          <a:xfrm>
            <a:off x="9584833" y="4542322"/>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latin typeface="Century Gothic" panose="020B0502020202020204" pitchFamily="34" charset="0"/>
            </a:endParaRPr>
          </a:p>
        </p:txBody>
      </p:sp>
      <p:cxnSp>
        <p:nvCxnSpPr>
          <p:cNvPr id="26" name="Straight Connector 25">
            <a:extLst>
              <a:ext uri="{FF2B5EF4-FFF2-40B4-BE49-F238E27FC236}">
                <a16:creationId xmlns:a16="http://schemas.microsoft.com/office/drawing/2014/main" id="{77E25735-4722-DD40-9146-B8005842ED1A}"/>
              </a:ext>
            </a:extLst>
          </p:cNvPr>
          <p:cNvCxnSpPr/>
          <p:nvPr userDrawn="1"/>
        </p:nvCxnSpPr>
        <p:spPr>
          <a:xfrm flipV="1">
            <a:off x="10101825" y="4004941"/>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32" name="Text Placeholder 14">
            <a:extLst>
              <a:ext uri="{FF2B5EF4-FFF2-40B4-BE49-F238E27FC236}">
                <a16:creationId xmlns:a16="http://schemas.microsoft.com/office/drawing/2014/main" id="{7ECE56D2-E540-C446-BD1E-E88C0B881122}"/>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3" name="Straight Connector 32">
            <a:extLst>
              <a:ext uri="{FF2B5EF4-FFF2-40B4-BE49-F238E27FC236}">
                <a16:creationId xmlns:a16="http://schemas.microsoft.com/office/drawing/2014/main" id="{F41239D2-7CBB-FF48-B72F-CDA2D4EBBA1F}"/>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Text Placeholder 2">
            <a:extLst>
              <a:ext uri="{FF2B5EF4-FFF2-40B4-BE49-F238E27FC236}">
                <a16:creationId xmlns:a16="http://schemas.microsoft.com/office/drawing/2014/main" id="{464E469E-1487-F042-BFF3-BD0F19997CCF}"/>
              </a:ext>
            </a:extLst>
          </p:cNvPr>
          <p:cNvSpPr>
            <a:spLocks noGrp="1"/>
          </p:cNvSpPr>
          <p:nvPr>
            <p:ph type="body" sz="quarter" idx="16" hasCustomPrompt="1"/>
          </p:nvPr>
        </p:nvSpPr>
        <p:spPr>
          <a:xfrm>
            <a:off x="2762047" y="1841939"/>
            <a:ext cx="1683100" cy="954087"/>
          </a:xfrm>
          <a:prstGeom prst="rect">
            <a:avLst/>
          </a:prstGeom>
        </p:spPr>
        <p:txBody>
          <a:bodyPr/>
          <a:lstStyle>
            <a:lvl1pPr marL="0" indent="0">
              <a:buNone/>
              <a:defRPr sz="1400"/>
            </a:lvl1pPr>
          </a:lstStyle>
          <a:p>
            <a:pPr lvl="0"/>
            <a:r>
              <a:rPr lang="en-US" dirty="0"/>
              <a:t>Text here</a:t>
            </a:r>
          </a:p>
        </p:txBody>
      </p:sp>
      <p:sp>
        <p:nvSpPr>
          <p:cNvPr id="34" name="Text Placeholder 2">
            <a:extLst>
              <a:ext uri="{FF2B5EF4-FFF2-40B4-BE49-F238E27FC236}">
                <a16:creationId xmlns:a16="http://schemas.microsoft.com/office/drawing/2014/main" id="{B60EFA9B-F3FF-714F-AF80-EC79728F088E}"/>
              </a:ext>
            </a:extLst>
          </p:cNvPr>
          <p:cNvSpPr>
            <a:spLocks noGrp="1"/>
          </p:cNvSpPr>
          <p:nvPr>
            <p:ph type="body" sz="quarter" idx="17" hasCustomPrompt="1"/>
          </p:nvPr>
        </p:nvSpPr>
        <p:spPr>
          <a:xfrm>
            <a:off x="740492" y="4491997"/>
            <a:ext cx="1683100" cy="954087"/>
          </a:xfrm>
          <a:prstGeom prst="rect">
            <a:avLst/>
          </a:prstGeom>
        </p:spPr>
        <p:txBody>
          <a:bodyPr/>
          <a:lstStyle>
            <a:lvl1pPr marL="0" indent="0">
              <a:buNone/>
              <a:defRPr sz="1400"/>
            </a:lvl1pPr>
          </a:lstStyle>
          <a:p>
            <a:pPr lvl="0"/>
            <a:r>
              <a:rPr lang="en-US" dirty="0"/>
              <a:t>Text here</a:t>
            </a:r>
          </a:p>
        </p:txBody>
      </p:sp>
      <p:sp>
        <p:nvSpPr>
          <p:cNvPr id="35" name="Text Placeholder 2">
            <a:extLst>
              <a:ext uri="{FF2B5EF4-FFF2-40B4-BE49-F238E27FC236}">
                <a16:creationId xmlns:a16="http://schemas.microsoft.com/office/drawing/2014/main" id="{1AB14E83-642A-424C-953E-9A1BEC4ABCE8}"/>
              </a:ext>
            </a:extLst>
          </p:cNvPr>
          <p:cNvSpPr>
            <a:spLocks noGrp="1"/>
          </p:cNvSpPr>
          <p:nvPr>
            <p:ph type="body" sz="quarter" idx="18" hasCustomPrompt="1"/>
          </p:nvPr>
        </p:nvSpPr>
        <p:spPr>
          <a:xfrm>
            <a:off x="4437325" y="4495563"/>
            <a:ext cx="1683100" cy="954087"/>
          </a:xfrm>
          <a:prstGeom prst="rect">
            <a:avLst/>
          </a:prstGeom>
        </p:spPr>
        <p:txBody>
          <a:bodyPr/>
          <a:lstStyle>
            <a:lvl1pPr marL="0" indent="0">
              <a:buNone/>
              <a:defRPr sz="1400"/>
            </a:lvl1pPr>
          </a:lstStyle>
          <a:p>
            <a:pPr lvl="0"/>
            <a:r>
              <a:rPr lang="en-US" dirty="0"/>
              <a:t>Text here</a:t>
            </a:r>
          </a:p>
        </p:txBody>
      </p:sp>
      <p:sp>
        <p:nvSpPr>
          <p:cNvPr id="36" name="Text Placeholder 2">
            <a:extLst>
              <a:ext uri="{FF2B5EF4-FFF2-40B4-BE49-F238E27FC236}">
                <a16:creationId xmlns:a16="http://schemas.microsoft.com/office/drawing/2014/main" id="{19EADF34-FEB6-3D4D-9BC9-10B1D4B97C3B}"/>
              </a:ext>
            </a:extLst>
          </p:cNvPr>
          <p:cNvSpPr>
            <a:spLocks noGrp="1"/>
          </p:cNvSpPr>
          <p:nvPr>
            <p:ph type="body" sz="quarter" idx="19" hasCustomPrompt="1"/>
          </p:nvPr>
        </p:nvSpPr>
        <p:spPr>
          <a:xfrm>
            <a:off x="7677647" y="4500669"/>
            <a:ext cx="1683100" cy="954087"/>
          </a:xfrm>
          <a:prstGeom prst="rect">
            <a:avLst/>
          </a:prstGeom>
        </p:spPr>
        <p:txBody>
          <a:bodyPr/>
          <a:lstStyle>
            <a:lvl1pPr marL="0" indent="0">
              <a:buNone/>
              <a:defRPr sz="1400"/>
            </a:lvl1pPr>
          </a:lstStyle>
          <a:p>
            <a:pPr lvl="0"/>
            <a:r>
              <a:rPr lang="en-US" dirty="0"/>
              <a:t>Text here</a:t>
            </a:r>
          </a:p>
        </p:txBody>
      </p:sp>
      <p:sp>
        <p:nvSpPr>
          <p:cNvPr id="37" name="Text Placeholder 2">
            <a:extLst>
              <a:ext uri="{FF2B5EF4-FFF2-40B4-BE49-F238E27FC236}">
                <a16:creationId xmlns:a16="http://schemas.microsoft.com/office/drawing/2014/main" id="{FC2B58D7-08B9-E346-8A48-9478ABFB489C}"/>
              </a:ext>
            </a:extLst>
          </p:cNvPr>
          <p:cNvSpPr>
            <a:spLocks noGrp="1"/>
          </p:cNvSpPr>
          <p:nvPr>
            <p:ph type="body" sz="quarter" idx="20" hasCustomPrompt="1"/>
          </p:nvPr>
        </p:nvSpPr>
        <p:spPr>
          <a:xfrm>
            <a:off x="6120425" y="1831872"/>
            <a:ext cx="1683100" cy="954087"/>
          </a:xfrm>
          <a:prstGeom prst="rect">
            <a:avLst/>
          </a:prstGeom>
        </p:spPr>
        <p:txBody>
          <a:bodyPr/>
          <a:lstStyle>
            <a:lvl1pPr marL="0" indent="0">
              <a:buNone/>
              <a:defRPr sz="1400"/>
            </a:lvl1pPr>
          </a:lstStyle>
          <a:p>
            <a:pPr lvl="0"/>
            <a:r>
              <a:rPr lang="en-US" dirty="0"/>
              <a:t>Text here</a:t>
            </a:r>
          </a:p>
        </p:txBody>
      </p:sp>
      <p:sp>
        <p:nvSpPr>
          <p:cNvPr id="38" name="Text Placeholder 2">
            <a:extLst>
              <a:ext uri="{FF2B5EF4-FFF2-40B4-BE49-F238E27FC236}">
                <a16:creationId xmlns:a16="http://schemas.microsoft.com/office/drawing/2014/main" id="{CB699241-561D-6A47-A8A9-BA6009D8E30A}"/>
              </a:ext>
            </a:extLst>
          </p:cNvPr>
          <p:cNvSpPr>
            <a:spLocks noGrp="1"/>
          </p:cNvSpPr>
          <p:nvPr>
            <p:ph type="body" sz="quarter" idx="21" hasCustomPrompt="1"/>
          </p:nvPr>
        </p:nvSpPr>
        <p:spPr>
          <a:xfrm>
            <a:off x="9518612" y="1760129"/>
            <a:ext cx="1683100" cy="954087"/>
          </a:xfrm>
          <a:prstGeom prst="rect">
            <a:avLst/>
          </a:prstGeom>
        </p:spPr>
        <p:txBody>
          <a:bodyPr/>
          <a:lstStyle>
            <a:lvl1pPr marL="0" indent="0">
              <a:buNone/>
              <a:defRPr sz="1400"/>
            </a:lvl1pPr>
          </a:lstStyle>
          <a:p>
            <a:pPr lvl="0"/>
            <a:r>
              <a:rPr lang="en-US" dirty="0"/>
              <a:t>Text here</a:t>
            </a:r>
          </a:p>
        </p:txBody>
      </p:sp>
    </p:spTree>
    <p:extLst>
      <p:ext uri="{BB962C8B-B14F-4D97-AF65-F5344CB8AC3E}">
        <p14:creationId xmlns:p14="http://schemas.microsoft.com/office/powerpoint/2010/main" val="1439698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bullet are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304043" y="118031"/>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ounded Rectangle 23">
            <a:extLst>
              <a:ext uri="{FF2B5EF4-FFF2-40B4-BE49-F238E27FC236}">
                <a16:creationId xmlns:a16="http://schemas.microsoft.com/office/drawing/2014/main" id="{B17AAC41-9A0B-B84E-B5E5-53E576422210}"/>
              </a:ext>
            </a:extLst>
          </p:cNvPr>
          <p:cNvSpPr/>
          <p:nvPr userDrawn="1"/>
        </p:nvSpPr>
        <p:spPr>
          <a:xfrm>
            <a:off x="299590" y="1138876"/>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ounded Rectangle 23">
            <a:extLst>
              <a:ext uri="{FF2B5EF4-FFF2-40B4-BE49-F238E27FC236}">
                <a16:creationId xmlns:a16="http://schemas.microsoft.com/office/drawing/2014/main" id="{7D1544D8-7D93-3743-94C6-1D324609C7C0}"/>
              </a:ext>
            </a:extLst>
          </p:cNvPr>
          <p:cNvSpPr/>
          <p:nvPr userDrawn="1"/>
        </p:nvSpPr>
        <p:spPr>
          <a:xfrm>
            <a:off x="304279" y="2858109"/>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Rounded Rectangle 23">
            <a:extLst>
              <a:ext uri="{FF2B5EF4-FFF2-40B4-BE49-F238E27FC236}">
                <a16:creationId xmlns:a16="http://schemas.microsoft.com/office/drawing/2014/main" id="{D25AA706-B561-7242-89C6-BA0EF4B66033}"/>
              </a:ext>
            </a:extLst>
          </p:cNvPr>
          <p:cNvSpPr/>
          <p:nvPr userDrawn="1"/>
        </p:nvSpPr>
        <p:spPr>
          <a:xfrm>
            <a:off x="304279" y="4648200"/>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Content Placeholder 4">
            <a:extLst>
              <a:ext uri="{FF2B5EF4-FFF2-40B4-BE49-F238E27FC236}">
                <a16:creationId xmlns:a16="http://schemas.microsoft.com/office/drawing/2014/main" id="{EFF4C03F-FE54-FE45-9BA9-001DE1956DF9}"/>
              </a:ext>
            </a:extLst>
          </p:cNvPr>
          <p:cNvSpPr>
            <a:spLocks noGrp="1"/>
          </p:cNvSpPr>
          <p:nvPr>
            <p:ph sz="quarter" idx="11"/>
          </p:nvPr>
        </p:nvSpPr>
        <p:spPr>
          <a:xfrm>
            <a:off x="684758" y="1590536"/>
            <a:ext cx="11012487" cy="1066800"/>
          </a:xfrm>
          <a:prstGeom prst="rect">
            <a:avLst/>
          </a:prstGeom>
        </p:spPr>
        <p:txBody>
          <a:bodyPr/>
          <a:lstStyle>
            <a:lvl1pPr marL="0" indent="0">
              <a:buNone/>
              <a:defRPr/>
            </a:lvl1pPr>
          </a:lstStyle>
          <a:p>
            <a:pPr lvl="0"/>
            <a:r>
              <a:rPr lang="en-GB"/>
              <a:t>Click to edit Master text styles</a:t>
            </a:r>
          </a:p>
        </p:txBody>
      </p:sp>
      <p:sp>
        <p:nvSpPr>
          <p:cNvPr id="14" name="Content Placeholder 4">
            <a:extLst>
              <a:ext uri="{FF2B5EF4-FFF2-40B4-BE49-F238E27FC236}">
                <a16:creationId xmlns:a16="http://schemas.microsoft.com/office/drawing/2014/main" id="{EBC1AB6B-A9C1-384D-990C-64C94534A9B7}"/>
              </a:ext>
            </a:extLst>
          </p:cNvPr>
          <p:cNvSpPr>
            <a:spLocks noGrp="1"/>
          </p:cNvSpPr>
          <p:nvPr>
            <p:ph sz="quarter" idx="12"/>
          </p:nvPr>
        </p:nvSpPr>
        <p:spPr>
          <a:xfrm>
            <a:off x="697623" y="3334359"/>
            <a:ext cx="11012487" cy="1066800"/>
          </a:xfrm>
          <a:prstGeom prst="rect">
            <a:avLst/>
          </a:prstGeom>
        </p:spPr>
        <p:txBody>
          <a:bodyPr/>
          <a:lstStyle>
            <a:lvl1pPr marL="0" indent="0">
              <a:buNone/>
              <a:defRPr/>
            </a:lvl1pPr>
          </a:lstStyle>
          <a:p>
            <a:pPr lvl="0"/>
            <a:r>
              <a:rPr lang="en-GB"/>
              <a:t>Click to edit Master text styles</a:t>
            </a:r>
          </a:p>
        </p:txBody>
      </p:sp>
      <p:sp>
        <p:nvSpPr>
          <p:cNvPr id="17" name="Content Placeholder 4">
            <a:extLst>
              <a:ext uri="{FF2B5EF4-FFF2-40B4-BE49-F238E27FC236}">
                <a16:creationId xmlns:a16="http://schemas.microsoft.com/office/drawing/2014/main" id="{5AEE5B39-656B-BC4D-B716-AB8C6A630407}"/>
              </a:ext>
            </a:extLst>
          </p:cNvPr>
          <p:cNvSpPr>
            <a:spLocks noGrp="1"/>
          </p:cNvSpPr>
          <p:nvPr>
            <p:ph sz="quarter" idx="13"/>
          </p:nvPr>
        </p:nvSpPr>
        <p:spPr>
          <a:xfrm>
            <a:off x="684757" y="5124450"/>
            <a:ext cx="11012487" cy="1066800"/>
          </a:xfrm>
          <a:prstGeom prst="rect">
            <a:avLst/>
          </a:prstGeom>
        </p:spPr>
        <p:txBody>
          <a:bodyPr/>
          <a:lstStyle>
            <a:lvl1pPr marL="0" indent="0">
              <a:buNone/>
              <a:defRPr/>
            </a:lvl1pPr>
          </a:lstStyle>
          <a:p>
            <a:pPr lvl="0"/>
            <a:r>
              <a:rPr lang="en-GB"/>
              <a:t>Click to edit Master text styles</a:t>
            </a:r>
          </a:p>
        </p:txBody>
      </p:sp>
    </p:spTree>
    <p:extLst>
      <p:ext uri="{BB962C8B-B14F-4D97-AF65-F5344CB8AC3E}">
        <p14:creationId xmlns:p14="http://schemas.microsoft.com/office/powerpoint/2010/main" val="1487759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bullet are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ounded Rectangle 23">
            <a:extLst>
              <a:ext uri="{FF2B5EF4-FFF2-40B4-BE49-F238E27FC236}">
                <a16:creationId xmlns:a16="http://schemas.microsoft.com/office/drawing/2014/main" id="{B17AAC41-9A0B-B84E-B5E5-53E576422210}"/>
              </a:ext>
            </a:extLst>
          </p:cNvPr>
          <p:cNvSpPr/>
          <p:nvPr userDrawn="1"/>
        </p:nvSpPr>
        <p:spPr>
          <a:xfrm>
            <a:off x="282766" y="1015491"/>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Content Placeholder 4">
            <a:extLst>
              <a:ext uri="{FF2B5EF4-FFF2-40B4-BE49-F238E27FC236}">
                <a16:creationId xmlns:a16="http://schemas.microsoft.com/office/drawing/2014/main" id="{EFF4C03F-FE54-FE45-9BA9-001DE1956DF9}"/>
              </a:ext>
            </a:extLst>
          </p:cNvPr>
          <p:cNvSpPr>
            <a:spLocks noGrp="1"/>
          </p:cNvSpPr>
          <p:nvPr>
            <p:ph sz="quarter" idx="11"/>
          </p:nvPr>
        </p:nvSpPr>
        <p:spPr>
          <a:xfrm>
            <a:off x="568243" y="1210115"/>
            <a:ext cx="11012487" cy="914400"/>
          </a:xfrm>
          <a:prstGeom prst="rect">
            <a:avLst/>
          </a:prstGeom>
        </p:spPr>
        <p:txBody>
          <a:bodyPr/>
          <a:lstStyle>
            <a:lvl1pPr marL="0" indent="0">
              <a:buNone/>
              <a:defRPr sz="2200"/>
            </a:lvl1pPr>
          </a:lstStyle>
          <a:p>
            <a:pPr lvl="0"/>
            <a:r>
              <a:rPr lang="en-GB"/>
              <a:t>Click to edit Master text styles</a:t>
            </a:r>
          </a:p>
        </p:txBody>
      </p:sp>
      <p:sp>
        <p:nvSpPr>
          <p:cNvPr id="24" name="Rounded Rectangle 23">
            <a:extLst>
              <a:ext uri="{FF2B5EF4-FFF2-40B4-BE49-F238E27FC236}">
                <a16:creationId xmlns:a16="http://schemas.microsoft.com/office/drawing/2014/main" id="{63FDE0AE-8057-8E41-A1A8-595B4E0622A9}"/>
              </a:ext>
            </a:extLst>
          </p:cNvPr>
          <p:cNvSpPr/>
          <p:nvPr userDrawn="1"/>
        </p:nvSpPr>
        <p:spPr>
          <a:xfrm>
            <a:off x="282766" y="2364663"/>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5" name="Content Placeholder 4">
            <a:extLst>
              <a:ext uri="{FF2B5EF4-FFF2-40B4-BE49-F238E27FC236}">
                <a16:creationId xmlns:a16="http://schemas.microsoft.com/office/drawing/2014/main" id="{437A91B0-C2EA-0146-9F9F-21D5F65FA0AE}"/>
              </a:ext>
            </a:extLst>
          </p:cNvPr>
          <p:cNvSpPr>
            <a:spLocks noGrp="1"/>
          </p:cNvSpPr>
          <p:nvPr>
            <p:ph sz="quarter" idx="12"/>
          </p:nvPr>
        </p:nvSpPr>
        <p:spPr>
          <a:xfrm>
            <a:off x="568243" y="2559287"/>
            <a:ext cx="11012487" cy="914400"/>
          </a:xfrm>
          <a:prstGeom prst="rect">
            <a:avLst/>
          </a:prstGeom>
        </p:spPr>
        <p:txBody>
          <a:bodyPr/>
          <a:lstStyle>
            <a:lvl1pPr marL="0" indent="0">
              <a:buNone/>
              <a:defRPr sz="2200"/>
            </a:lvl1pPr>
          </a:lstStyle>
          <a:p>
            <a:pPr lvl="0"/>
            <a:r>
              <a:rPr lang="en-GB"/>
              <a:t>Click to edit Master text styles</a:t>
            </a:r>
          </a:p>
        </p:txBody>
      </p:sp>
      <p:sp>
        <p:nvSpPr>
          <p:cNvPr id="26" name="Rounded Rectangle 25">
            <a:extLst>
              <a:ext uri="{FF2B5EF4-FFF2-40B4-BE49-F238E27FC236}">
                <a16:creationId xmlns:a16="http://schemas.microsoft.com/office/drawing/2014/main" id="{5C34D4A7-4C6B-9046-B58A-C4D571166536}"/>
              </a:ext>
            </a:extLst>
          </p:cNvPr>
          <p:cNvSpPr/>
          <p:nvPr userDrawn="1"/>
        </p:nvSpPr>
        <p:spPr>
          <a:xfrm>
            <a:off x="308968" y="3713836"/>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7" name="Content Placeholder 4">
            <a:extLst>
              <a:ext uri="{FF2B5EF4-FFF2-40B4-BE49-F238E27FC236}">
                <a16:creationId xmlns:a16="http://schemas.microsoft.com/office/drawing/2014/main" id="{80D7798B-A816-D544-A7BA-729F0B7CEC60}"/>
              </a:ext>
            </a:extLst>
          </p:cNvPr>
          <p:cNvSpPr>
            <a:spLocks noGrp="1"/>
          </p:cNvSpPr>
          <p:nvPr>
            <p:ph sz="quarter" idx="13"/>
          </p:nvPr>
        </p:nvSpPr>
        <p:spPr>
          <a:xfrm>
            <a:off x="594445" y="3908460"/>
            <a:ext cx="11012487" cy="914400"/>
          </a:xfrm>
          <a:prstGeom prst="rect">
            <a:avLst/>
          </a:prstGeom>
        </p:spPr>
        <p:txBody>
          <a:bodyPr/>
          <a:lstStyle>
            <a:lvl1pPr marL="0" indent="0">
              <a:buNone/>
              <a:defRPr sz="2200"/>
            </a:lvl1pPr>
          </a:lstStyle>
          <a:p>
            <a:pPr lvl="0"/>
            <a:r>
              <a:rPr lang="en-GB"/>
              <a:t>Click to edit Master text styles</a:t>
            </a:r>
          </a:p>
        </p:txBody>
      </p:sp>
      <p:sp>
        <p:nvSpPr>
          <p:cNvPr id="28" name="Rounded Rectangle 27">
            <a:extLst>
              <a:ext uri="{FF2B5EF4-FFF2-40B4-BE49-F238E27FC236}">
                <a16:creationId xmlns:a16="http://schemas.microsoft.com/office/drawing/2014/main" id="{6FAB7F4E-6864-AB47-B09C-02AF1BCD706A}"/>
              </a:ext>
            </a:extLst>
          </p:cNvPr>
          <p:cNvSpPr/>
          <p:nvPr userDrawn="1"/>
        </p:nvSpPr>
        <p:spPr>
          <a:xfrm>
            <a:off x="299095" y="5034467"/>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9" name="Content Placeholder 4">
            <a:extLst>
              <a:ext uri="{FF2B5EF4-FFF2-40B4-BE49-F238E27FC236}">
                <a16:creationId xmlns:a16="http://schemas.microsoft.com/office/drawing/2014/main" id="{5D462291-ED9F-DF4F-8FAD-B77315365F15}"/>
              </a:ext>
            </a:extLst>
          </p:cNvPr>
          <p:cNvSpPr>
            <a:spLocks noGrp="1"/>
          </p:cNvSpPr>
          <p:nvPr>
            <p:ph sz="quarter" idx="14"/>
          </p:nvPr>
        </p:nvSpPr>
        <p:spPr>
          <a:xfrm>
            <a:off x="584572" y="5229091"/>
            <a:ext cx="11012487" cy="914400"/>
          </a:xfrm>
          <a:prstGeom prst="rect">
            <a:avLst/>
          </a:prstGeom>
        </p:spPr>
        <p:txBody>
          <a:bodyPr/>
          <a:lstStyle>
            <a:lvl1pPr marL="0" indent="0">
              <a:buNone/>
              <a:defRPr sz="2200"/>
            </a:lvl1pPr>
          </a:lstStyle>
          <a:p>
            <a:pPr lvl="0"/>
            <a:r>
              <a:rPr lang="en-GB"/>
              <a:t>Click to edit Master text styles</a:t>
            </a:r>
          </a:p>
        </p:txBody>
      </p:sp>
      <p:sp>
        <p:nvSpPr>
          <p:cNvPr id="30" name="Text Placeholder 14">
            <a:extLst>
              <a:ext uri="{FF2B5EF4-FFF2-40B4-BE49-F238E27FC236}">
                <a16:creationId xmlns:a16="http://schemas.microsoft.com/office/drawing/2014/main" id="{97D542C2-F490-4C41-8B72-1CCFFF02C370}"/>
              </a:ext>
            </a:extLst>
          </p:cNvPr>
          <p:cNvSpPr>
            <a:spLocks noGrp="1"/>
          </p:cNvSpPr>
          <p:nvPr>
            <p:ph type="body" sz="quarter" idx="10"/>
          </p:nvPr>
        </p:nvSpPr>
        <p:spPr>
          <a:xfrm>
            <a:off x="304043" y="118031"/>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spTree>
    <p:extLst>
      <p:ext uri="{BB962C8B-B14F-4D97-AF65-F5344CB8AC3E}">
        <p14:creationId xmlns:p14="http://schemas.microsoft.com/office/powerpoint/2010/main" val="3375416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795535"/>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0" r:id="rId3"/>
    <p:sldLayoutId id="2147483666" r:id="rId4"/>
    <p:sldLayoutId id="2147483673" r:id="rId5"/>
    <p:sldLayoutId id="2147483674" r:id="rId6"/>
    <p:sldLayoutId id="2147483675" r:id="rId7"/>
    <p:sldLayoutId id="2147483665" r:id="rId8"/>
    <p:sldLayoutId id="2147483667" r:id="rId9"/>
    <p:sldLayoutId id="2147483668" r:id="rId10"/>
    <p:sldLayoutId id="2147483664" r:id="rId11"/>
    <p:sldLayoutId id="2147483661" r:id="rId12"/>
    <p:sldLayoutId id="2147483676" r:id="rId13"/>
    <p:sldLayoutId id="2147483662" r:id="rId14"/>
    <p:sldLayoutId id="2147483660" r:id="rId15"/>
    <p:sldLayoutId id="2147483677" r:id="rId16"/>
    <p:sldLayoutId id="214748367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36" userDrawn="1">
          <p15:clr>
            <a:srgbClr val="F26B43"/>
          </p15:clr>
        </p15:guide>
        <p15:guide id="4" pos="7344" userDrawn="1">
          <p15:clr>
            <a:srgbClr val="F26B43"/>
          </p15:clr>
        </p15:guide>
        <p15:guide id="5" orient="horz" pos="336"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hyperlink" Target="https://www.dkfindout.com/uk/history/world-war-ii/battle-britain/" TargetMode="External"/><Relationship Id="rId3" Type="http://schemas.openxmlformats.org/officeDocument/2006/relationships/notesSlide" Target="../notesSlides/notesSlide2.xml"/><Relationship Id="rId7" Type="http://schemas.openxmlformats.org/officeDocument/2006/relationships/hyperlink" Target="https://www.bbc.co.uk/newsround/48201749" TargetMode="Externa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hyperlink" Target="http://www.primaryhomeworkhelp.co.uk/war/battleofbritain.htm" TargetMode="External"/><Relationship Id="rId5" Type="http://schemas.openxmlformats.org/officeDocument/2006/relationships/hyperlink" Target="https://www.natgeokids.com/uk/discover/history/general-history/world-war-two/" TargetMode="External"/><Relationship Id="rId10" Type="http://schemas.openxmlformats.org/officeDocument/2006/relationships/chart" Target="../charts/chart1.xml"/><Relationship Id="rId4" Type="http://schemas.openxmlformats.org/officeDocument/2006/relationships/hyperlink" Target="https://www.bbc.co.uk/teach/class-clips-video/history-ks2-world-war-two/zjnyscw" TargetMode="External"/><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96D43E-DFD7-4010-9D12-2E40C6A2AC31}"/>
              </a:ext>
            </a:extLst>
          </p:cNvPr>
          <p:cNvSpPr>
            <a:spLocks noGrp="1"/>
          </p:cNvSpPr>
          <p:nvPr>
            <p:ph type="body" sz="quarter" idx="10"/>
          </p:nvPr>
        </p:nvSpPr>
        <p:spPr>
          <a:xfrm>
            <a:off x="227348" y="3443496"/>
            <a:ext cx="5328592" cy="955740"/>
          </a:xfrm>
        </p:spPr>
        <p:txBody>
          <a:bodyPr/>
          <a:lstStyle/>
          <a:p>
            <a:r>
              <a:rPr lang="en-US" sz="4400" b="0" dirty="0"/>
              <a:t>A Child’s War</a:t>
            </a:r>
          </a:p>
          <a:p>
            <a:r>
              <a:rPr lang="en-US" sz="3600" dirty="0"/>
              <a:t>British History</a:t>
            </a:r>
          </a:p>
        </p:txBody>
      </p:sp>
      <p:sp>
        <p:nvSpPr>
          <p:cNvPr id="4" name="TextBox 3">
            <a:extLst>
              <a:ext uri="{FF2B5EF4-FFF2-40B4-BE49-F238E27FC236}">
                <a16:creationId xmlns:a16="http://schemas.microsoft.com/office/drawing/2014/main" id="{7152AB39-BE9E-7847-858A-5E5AC7E11493}"/>
              </a:ext>
            </a:extLst>
          </p:cNvPr>
          <p:cNvSpPr txBox="1"/>
          <p:nvPr/>
        </p:nvSpPr>
        <p:spPr>
          <a:xfrm>
            <a:off x="743374" y="2507340"/>
            <a:ext cx="4608512" cy="584775"/>
          </a:xfrm>
          <a:prstGeom prst="rect">
            <a:avLst/>
          </a:prstGeom>
          <a:noFill/>
        </p:spPr>
        <p:txBody>
          <a:bodyPr wrap="square" rtlCol="0">
            <a:spAutoFit/>
          </a:bodyPr>
          <a:lstStyle/>
          <a:p>
            <a:r>
              <a:rPr lang="en-US" sz="3200" dirty="0">
                <a:solidFill>
                  <a:srgbClr val="8B1C86"/>
                </a:solidFill>
              </a:rPr>
              <a:t>Knowledge organiser</a:t>
            </a:r>
          </a:p>
        </p:txBody>
      </p:sp>
      <p:cxnSp>
        <p:nvCxnSpPr>
          <p:cNvPr id="6" name="Straight Connector 5">
            <a:extLst>
              <a:ext uri="{FF2B5EF4-FFF2-40B4-BE49-F238E27FC236}">
                <a16:creationId xmlns:a16="http://schemas.microsoft.com/office/drawing/2014/main" id="{05CDBA8F-3598-F94A-B2C2-1F2016F44A99}"/>
              </a:ext>
            </a:extLst>
          </p:cNvPr>
          <p:cNvCxnSpPr/>
          <p:nvPr/>
        </p:nvCxnSpPr>
        <p:spPr>
          <a:xfrm>
            <a:off x="407368" y="2492896"/>
            <a:ext cx="4968552"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D0CC665-0025-48B4-9ED9-42BE3DCEA321}"/>
              </a:ext>
            </a:extLst>
          </p:cNvPr>
          <p:cNvPicPr>
            <a:picLocks noChangeAspect="1"/>
          </p:cNvPicPr>
          <p:nvPr/>
        </p:nvPicPr>
        <p:blipFill>
          <a:blip r:embed="rId2"/>
          <a:stretch>
            <a:fillRect/>
          </a:stretch>
        </p:blipFill>
        <p:spPr>
          <a:xfrm>
            <a:off x="6240016" y="1216897"/>
            <a:ext cx="3840755" cy="2551997"/>
          </a:xfrm>
          <a:prstGeom prst="rect">
            <a:avLst/>
          </a:prstGeom>
        </p:spPr>
      </p:pic>
      <p:pic>
        <p:nvPicPr>
          <p:cNvPr id="7" name="Picture 6" descr="https://upload.wikimedia.org/wikipedia/commons/thumb/f/fd/Bundesarchiv_Bild_183-H12967%2C_M%C3%BCnchener_Abkommen%2C_Chamberlain.jpg/220px-Bundesarchiv_Bild_183-H12967%2C_M%C3%BCnchener_Abkommen%2C_Chamberlain.jpg">
            <a:extLst>
              <a:ext uri="{FF2B5EF4-FFF2-40B4-BE49-F238E27FC236}">
                <a16:creationId xmlns:a16="http://schemas.microsoft.com/office/drawing/2014/main" id="{6E39F5D3-FA21-7DF6-0F38-80CBAF444E5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20336" y="2799727"/>
            <a:ext cx="2472603" cy="30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8969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B04A15-208E-BC4C-8503-EE867B201E06}"/>
              </a:ext>
            </a:extLst>
          </p:cNvPr>
          <p:cNvSpPr>
            <a:spLocks noGrp="1"/>
          </p:cNvSpPr>
          <p:nvPr>
            <p:ph type="body" sz="quarter" idx="10"/>
          </p:nvPr>
        </p:nvSpPr>
        <p:spPr>
          <a:xfrm>
            <a:off x="134337" y="136939"/>
            <a:ext cx="8801100" cy="603355"/>
          </a:xfrm>
        </p:spPr>
        <p:txBody>
          <a:bodyPr/>
          <a:lstStyle/>
          <a:p>
            <a:r>
              <a:rPr lang="en-US" dirty="0"/>
              <a:t>A Child’s War</a:t>
            </a:r>
          </a:p>
        </p:txBody>
      </p:sp>
      <p:sp>
        <p:nvSpPr>
          <p:cNvPr id="3" name="TextBox 2">
            <a:extLst>
              <a:ext uri="{FF2B5EF4-FFF2-40B4-BE49-F238E27FC236}">
                <a16:creationId xmlns:a16="http://schemas.microsoft.com/office/drawing/2014/main" id="{FB248809-1C24-6D4B-BE4B-D58E8B8B28C5}"/>
              </a:ext>
            </a:extLst>
          </p:cNvPr>
          <p:cNvSpPr txBox="1"/>
          <p:nvPr/>
        </p:nvSpPr>
        <p:spPr>
          <a:xfrm>
            <a:off x="81426" y="733882"/>
            <a:ext cx="8704270" cy="2095546"/>
          </a:xfrm>
          <a:prstGeom prst="rect">
            <a:avLst/>
          </a:prstGeom>
          <a:noFill/>
          <a:ln>
            <a:noFill/>
          </a:ln>
        </p:spPr>
        <p:txBody>
          <a:bodyPr wrap="square" lIns="108000" tIns="108000" rIns="108000" bIns="108000" rtlCol="0">
            <a:spAutoFit/>
          </a:bodyPr>
          <a:lstStyle/>
          <a:p>
            <a:r>
              <a:rPr lang="en-US" sz="1400" b="1" dirty="0">
                <a:solidFill>
                  <a:srgbClr val="8B1C86"/>
                </a:solidFill>
              </a:rPr>
              <a:t>Why this period is important</a:t>
            </a:r>
          </a:p>
          <a:p>
            <a:r>
              <a:rPr lang="en-GB" sz="1200" dirty="0"/>
              <a:t>WW2 was a battle between two groups of countries – the allied powers and the axis powers. Together with the Nazi party, Hitler wanted Germany to rule Europe. To gain more land and power, on 1st September 1939 German troops invaded Poland. After Hitler refused to stop the invasion, Britain and France declared war on Germany – WW2 had begun. WW2 was one of the most destructive conflicts that the world has ever seen, and it had a huge impact on global politics and human society that is still being felt to this day. Learning about WW2 is very important for</a:t>
            </a:r>
            <a:r>
              <a:rPr lang="en-GB" sz="1200" b="1" dirty="0"/>
              <a:t> </a:t>
            </a:r>
            <a:r>
              <a:rPr lang="en-GB" sz="1200" dirty="0"/>
              <a:t>understanding the current politics of the world. </a:t>
            </a:r>
            <a:br>
              <a:rPr lang="en-GB" sz="1200" dirty="0"/>
            </a:br>
            <a:endParaRPr lang="en-GB" sz="1200" dirty="0"/>
          </a:p>
          <a:p>
            <a:r>
              <a:rPr lang="en-GB" sz="1200" b="1" dirty="0"/>
              <a:t>The Battle of Britain </a:t>
            </a:r>
            <a:r>
              <a:rPr lang="en-GB" sz="1200" dirty="0"/>
              <a:t>is considered by many to have been one of the most significant events of WW2. The Battle marked the</a:t>
            </a:r>
            <a:r>
              <a:rPr lang="en-GB" sz="1200" b="1" dirty="0"/>
              <a:t> </a:t>
            </a:r>
            <a:r>
              <a:rPr lang="en-GB" sz="1200" dirty="0"/>
              <a:t>first defeat of German forces, since Hitler had tried and failed to establish air superiority.</a:t>
            </a:r>
            <a:endParaRPr lang="en-GB" sz="1200" b="1" dirty="0">
              <a:solidFill>
                <a:srgbClr val="8B1C86"/>
              </a:solidFill>
            </a:endParaRPr>
          </a:p>
        </p:txBody>
      </p:sp>
      <p:graphicFrame>
        <p:nvGraphicFramePr>
          <p:cNvPr id="8" name="Table 7">
            <a:extLst>
              <a:ext uri="{FF2B5EF4-FFF2-40B4-BE49-F238E27FC236}">
                <a16:creationId xmlns:a16="http://schemas.microsoft.com/office/drawing/2014/main" id="{AE0C627C-6616-4681-9B93-F28A1A3D7AA9}"/>
              </a:ext>
            </a:extLst>
          </p:cNvPr>
          <p:cNvGraphicFramePr>
            <a:graphicFrameLocks noGrp="1"/>
          </p:cNvGraphicFramePr>
          <p:nvPr>
            <p:extLst>
              <p:ext uri="{D42A27DB-BD31-4B8C-83A1-F6EECF244321}">
                <p14:modId xmlns:p14="http://schemas.microsoft.com/office/powerpoint/2010/main" val="265262003"/>
              </p:ext>
            </p:extLst>
          </p:nvPr>
        </p:nvGraphicFramePr>
        <p:xfrm>
          <a:off x="1455806" y="2757993"/>
          <a:ext cx="9176698" cy="3357385"/>
        </p:xfrm>
        <a:graphic>
          <a:graphicData uri="http://schemas.openxmlformats.org/drawingml/2006/table">
            <a:tbl>
              <a:tblPr firstRow="1" bandRow="1">
                <a:tableStyleId>{69012ECD-51FC-41F1-AA8D-1B2483CD663E}</a:tableStyleId>
              </a:tblPr>
              <a:tblGrid>
                <a:gridCol w="2433152">
                  <a:extLst>
                    <a:ext uri="{9D8B030D-6E8A-4147-A177-3AD203B41FA5}">
                      <a16:colId xmlns:a16="http://schemas.microsoft.com/office/drawing/2014/main" val="903532458"/>
                    </a:ext>
                  </a:extLst>
                </a:gridCol>
                <a:gridCol w="6743546">
                  <a:extLst>
                    <a:ext uri="{9D8B030D-6E8A-4147-A177-3AD203B41FA5}">
                      <a16:colId xmlns:a16="http://schemas.microsoft.com/office/drawing/2014/main" val="3593855453"/>
                    </a:ext>
                  </a:extLst>
                </a:gridCol>
              </a:tblGrid>
              <a:tr h="339865">
                <a:tc gridSpan="2">
                  <a:txBody>
                    <a:bodyPr/>
                    <a:lstStyle/>
                    <a:p>
                      <a:pPr algn="ctr"/>
                      <a:r>
                        <a:rPr lang="en-GB" sz="1600" dirty="0"/>
                        <a:t>Timeline of Events </a:t>
                      </a:r>
                    </a:p>
                  </a:txBody>
                  <a:tcPr/>
                </a:tc>
                <a:tc hMerge="1">
                  <a:txBody>
                    <a:bodyPr/>
                    <a:lstStyle/>
                    <a:p>
                      <a:endParaRPr lang="en-GB" dirty="0"/>
                    </a:p>
                  </a:txBody>
                  <a:tcPr/>
                </a:tc>
                <a:extLst>
                  <a:ext uri="{0D108BD9-81ED-4DB2-BD59-A6C34878D82A}">
                    <a16:rowId xmlns:a16="http://schemas.microsoft.com/office/drawing/2014/main" val="1795522627"/>
                  </a:ext>
                </a:extLst>
              </a:tr>
              <a:tr h="254899">
                <a:tc>
                  <a:txBody>
                    <a:bodyPr/>
                    <a:lstStyle/>
                    <a:p>
                      <a:r>
                        <a:rPr lang="en-GB" sz="1200" dirty="0"/>
                        <a:t>11</a:t>
                      </a:r>
                      <a:r>
                        <a:rPr lang="en-GB" sz="1200" baseline="30000" dirty="0"/>
                        <a:t>th</a:t>
                      </a:r>
                      <a:r>
                        <a:rPr lang="en-GB" sz="1200" dirty="0"/>
                        <a:t> November 1918</a:t>
                      </a:r>
                    </a:p>
                  </a:txBody>
                  <a:tcPr>
                    <a:solidFill>
                      <a:srgbClr val="F9F3FF"/>
                    </a:solidFill>
                  </a:tcPr>
                </a:tc>
                <a:tc>
                  <a:txBody>
                    <a:bodyPr/>
                    <a:lstStyle/>
                    <a:p>
                      <a:r>
                        <a:rPr lang="en-GB" sz="1200" dirty="0"/>
                        <a:t>Germany surrendered – end of World War 1.</a:t>
                      </a:r>
                    </a:p>
                  </a:txBody>
                  <a:tcPr>
                    <a:solidFill>
                      <a:srgbClr val="F9F3FF"/>
                    </a:solidFill>
                  </a:tcPr>
                </a:tc>
                <a:extLst>
                  <a:ext uri="{0D108BD9-81ED-4DB2-BD59-A6C34878D82A}">
                    <a16:rowId xmlns:a16="http://schemas.microsoft.com/office/drawing/2014/main" val="1684704722"/>
                  </a:ext>
                </a:extLst>
              </a:tr>
              <a:tr h="254899">
                <a:tc>
                  <a:txBody>
                    <a:bodyPr/>
                    <a:lstStyle/>
                    <a:p>
                      <a:r>
                        <a:rPr lang="en-GB" sz="1200" dirty="0"/>
                        <a:t>1936</a:t>
                      </a:r>
                    </a:p>
                  </a:txBody>
                  <a:tcPr>
                    <a:solidFill>
                      <a:srgbClr val="F9F3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t>German troops re-occupied the Rhineland (see map) against the Treaty of Versailles.</a:t>
                      </a:r>
                    </a:p>
                  </a:txBody>
                  <a:tcPr>
                    <a:solidFill>
                      <a:srgbClr val="F9F3FF"/>
                    </a:solidFill>
                  </a:tcPr>
                </a:tc>
                <a:extLst>
                  <a:ext uri="{0D108BD9-81ED-4DB2-BD59-A6C34878D82A}">
                    <a16:rowId xmlns:a16="http://schemas.microsoft.com/office/drawing/2014/main" val="1443706037"/>
                  </a:ext>
                </a:extLst>
              </a:tr>
              <a:tr h="254899">
                <a:tc>
                  <a:txBody>
                    <a:bodyPr/>
                    <a:lstStyle/>
                    <a:p>
                      <a:r>
                        <a:rPr lang="en-GB" sz="1200" dirty="0"/>
                        <a:t>12</a:t>
                      </a:r>
                      <a:r>
                        <a:rPr lang="en-GB" sz="1200" baseline="30000" dirty="0"/>
                        <a:t>th</a:t>
                      </a:r>
                      <a:r>
                        <a:rPr lang="en-GB" sz="1200" dirty="0"/>
                        <a:t> March, 1938</a:t>
                      </a:r>
                    </a:p>
                  </a:txBody>
                  <a:tcPr>
                    <a:solidFill>
                      <a:srgbClr val="F9F3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t>Germany joined up with Austria, an act which was forbidden by the Treaty of Versailles.</a:t>
                      </a:r>
                    </a:p>
                  </a:txBody>
                  <a:tcPr>
                    <a:solidFill>
                      <a:srgbClr val="F9F3FF"/>
                    </a:solidFill>
                  </a:tcPr>
                </a:tc>
                <a:extLst>
                  <a:ext uri="{0D108BD9-81ED-4DB2-BD59-A6C34878D82A}">
                    <a16:rowId xmlns:a16="http://schemas.microsoft.com/office/drawing/2014/main" val="1427115182"/>
                  </a:ext>
                </a:extLst>
              </a:tr>
              <a:tr h="254899">
                <a:tc>
                  <a:txBody>
                    <a:bodyPr/>
                    <a:lstStyle/>
                    <a:p>
                      <a:r>
                        <a:rPr lang="en-GB" sz="1200" dirty="0"/>
                        <a:t>March 1939 </a:t>
                      </a:r>
                    </a:p>
                  </a:txBody>
                  <a:tcPr>
                    <a:solidFill>
                      <a:srgbClr val="F9F3FF"/>
                    </a:solidFill>
                  </a:tcPr>
                </a:tc>
                <a:tc>
                  <a:txBody>
                    <a:bodyPr/>
                    <a:lstStyle/>
                    <a:p>
                      <a:r>
                        <a:rPr lang="en-GB" sz="1200" dirty="0"/>
                        <a:t>German troops invaded Czechoslovakia.</a:t>
                      </a:r>
                    </a:p>
                  </a:txBody>
                  <a:tcPr>
                    <a:solidFill>
                      <a:srgbClr val="F9F3FF"/>
                    </a:solidFill>
                  </a:tcPr>
                </a:tc>
                <a:extLst>
                  <a:ext uri="{0D108BD9-81ED-4DB2-BD59-A6C34878D82A}">
                    <a16:rowId xmlns:a16="http://schemas.microsoft.com/office/drawing/2014/main" val="2979586906"/>
                  </a:ext>
                </a:extLst>
              </a:tr>
              <a:tr h="254899">
                <a:tc>
                  <a:txBody>
                    <a:bodyPr/>
                    <a:lstStyle/>
                    <a:p>
                      <a:r>
                        <a:rPr lang="en-GB" sz="1200" dirty="0"/>
                        <a:t>1</a:t>
                      </a:r>
                      <a:r>
                        <a:rPr lang="en-GB" sz="1200" baseline="30000" dirty="0"/>
                        <a:t>st</a:t>
                      </a:r>
                      <a:r>
                        <a:rPr lang="en-GB" sz="1200" dirty="0"/>
                        <a:t> September 1939</a:t>
                      </a:r>
                    </a:p>
                  </a:txBody>
                  <a:tcPr>
                    <a:solidFill>
                      <a:srgbClr val="F9F3FF"/>
                    </a:solidFill>
                  </a:tcPr>
                </a:tc>
                <a:tc>
                  <a:txBody>
                    <a:bodyPr/>
                    <a:lstStyle/>
                    <a:p>
                      <a:r>
                        <a:rPr lang="en-GB" sz="1200" dirty="0"/>
                        <a:t>German troops invaded Poland.</a:t>
                      </a:r>
                    </a:p>
                  </a:txBody>
                  <a:tcPr>
                    <a:solidFill>
                      <a:srgbClr val="F9F3FF"/>
                    </a:solidFill>
                  </a:tcPr>
                </a:tc>
                <a:extLst>
                  <a:ext uri="{0D108BD9-81ED-4DB2-BD59-A6C34878D82A}">
                    <a16:rowId xmlns:a16="http://schemas.microsoft.com/office/drawing/2014/main" val="46449032"/>
                  </a:ext>
                </a:extLst>
              </a:tr>
              <a:tr h="254899">
                <a:tc>
                  <a:txBody>
                    <a:bodyPr/>
                    <a:lstStyle/>
                    <a:p>
                      <a:r>
                        <a:rPr lang="en-GB" sz="1200" dirty="0"/>
                        <a:t>3</a:t>
                      </a:r>
                      <a:r>
                        <a:rPr lang="en-GB" sz="1200" baseline="30000" dirty="0"/>
                        <a:t>rd</a:t>
                      </a:r>
                      <a:r>
                        <a:rPr lang="en-GB" sz="1200" dirty="0"/>
                        <a:t> September 1939</a:t>
                      </a:r>
                    </a:p>
                  </a:txBody>
                  <a:tcPr>
                    <a:solidFill>
                      <a:srgbClr val="F9F3FF"/>
                    </a:solidFill>
                  </a:tcPr>
                </a:tc>
                <a:tc>
                  <a:txBody>
                    <a:bodyPr/>
                    <a:lstStyle/>
                    <a:p>
                      <a:r>
                        <a:rPr lang="en-GB" sz="1200" dirty="0"/>
                        <a:t>Great Britain, France and their Allies declared war on Germany. World War 2 started.</a:t>
                      </a:r>
                    </a:p>
                  </a:txBody>
                  <a:tcPr>
                    <a:solidFill>
                      <a:srgbClr val="F9F3FF"/>
                    </a:solidFill>
                  </a:tcPr>
                </a:tc>
                <a:extLst>
                  <a:ext uri="{0D108BD9-81ED-4DB2-BD59-A6C34878D82A}">
                    <a16:rowId xmlns:a16="http://schemas.microsoft.com/office/drawing/2014/main" val="1483337841"/>
                  </a:ext>
                </a:extLst>
              </a:tr>
              <a:tr h="254899">
                <a:tc>
                  <a:txBody>
                    <a:bodyPr/>
                    <a:lstStyle/>
                    <a:p>
                      <a:r>
                        <a:rPr lang="en-GB" sz="1200" dirty="0"/>
                        <a:t>April 1940 – June 1940</a:t>
                      </a:r>
                    </a:p>
                  </a:txBody>
                  <a:tcPr>
                    <a:solidFill>
                      <a:srgbClr val="F9F3FF"/>
                    </a:solidFill>
                  </a:tcPr>
                </a:tc>
                <a:tc>
                  <a:txBody>
                    <a:bodyPr/>
                    <a:lstStyle/>
                    <a:p>
                      <a:r>
                        <a:rPr lang="en-GB" sz="1200" dirty="0"/>
                        <a:t>Germany invaded European countries.</a:t>
                      </a:r>
                    </a:p>
                  </a:txBody>
                  <a:tcPr>
                    <a:solidFill>
                      <a:srgbClr val="F9F3FF"/>
                    </a:solidFill>
                  </a:tcPr>
                </a:tc>
                <a:extLst>
                  <a:ext uri="{0D108BD9-81ED-4DB2-BD59-A6C34878D82A}">
                    <a16:rowId xmlns:a16="http://schemas.microsoft.com/office/drawing/2014/main" val="2176031847"/>
                  </a:ext>
                </a:extLst>
              </a:tr>
              <a:tr h="254899">
                <a:tc>
                  <a:txBody>
                    <a:bodyPr/>
                    <a:lstStyle/>
                    <a:p>
                      <a:r>
                        <a:rPr lang="en-GB" sz="1200" dirty="0"/>
                        <a:t>10</a:t>
                      </a:r>
                      <a:r>
                        <a:rPr lang="en-GB" sz="1200" baseline="30000" dirty="0"/>
                        <a:t>th</a:t>
                      </a:r>
                      <a:r>
                        <a:rPr lang="en-GB" sz="1200" dirty="0"/>
                        <a:t> May 1940</a:t>
                      </a:r>
                    </a:p>
                  </a:txBody>
                  <a:tcPr>
                    <a:solidFill>
                      <a:srgbClr val="F9F3FF"/>
                    </a:solidFill>
                  </a:tcPr>
                </a:tc>
                <a:tc>
                  <a:txBody>
                    <a:bodyPr/>
                    <a:lstStyle/>
                    <a:p>
                      <a:r>
                        <a:rPr lang="en-GB" sz="1200" dirty="0"/>
                        <a:t>Winston Churchill elected Prime Minister of Great Britain </a:t>
                      </a:r>
                    </a:p>
                  </a:txBody>
                  <a:tcPr>
                    <a:solidFill>
                      <a:srgbClr val="F9F3FF"/>
                    </a:solidFill>
                  </a:tcPr>
                </a:tc>
                <a:extLst>
                  <a:ext uri="{0D108BD9-81ED-4DB2-BD59-A6C34878D82A}">
                    <a16:rowId xmlns:a16="http://schemas.microsoft.com/office/drawing/2014/main" val="1987944704"/>
                  </a:ext>
                </a:extLst>
              </a:tr>
              <a:tr h="254899">
                <a:tc>
                  <a:txBody>
                    <a:bodyPr/>
                    <a:lstStyle/>
                    <a:p>
                      <a:r>
                        <a:rPr lang="en-GB" sz="1200" dirty="0"/>
                        <a:t>10</a:t>
                      </a:r>
                      <a:r>
                        <a:rPr lang="en-GB" sz="1200" baseline="30000" dirty="0"/>
                        <a:t>th</a:t>
                      </a:r>
                      <a:r>
                        <a:rPr lang="en-GB" sz="1200" dirty="0"/>
                        <a:t> July – 31</a:t>
                      </a:r>
                      <a:r>
                        <a:rPr lang="en-GB" sz="1200" baseline="30000" dirty="0"/>
                        <a:t>st</a:t>
                      </a:r>
                      <a:r>
                        <a:rPr lang="en-GB" sz="1200" dirty="0"/>
                        <a:t> October 1940</a:t>
                      </a:r>
                    </a:p>
                  </a:txBody>
                  <a:tcPr>
                    <a:solidFill>
                      <a:srgbClr val="F9F3FF"/>
                    </a:solidFill>
                  </a:tcPr>
                </a:tc>
                <a:tc>
                  <a:txBody>
                    <a:bodyPr/>
                    <a:lstStyle/>
                    <a:p>
                      <a:r>
                        <a:rPr lang="en-GB" sz="1200" kern="1200" dirty="0">
                          <a:effectLst/>
                        </a:rPr>
                        <a:t>The Battle of Britain – attacks on British towns, cities and ports by the German air force.</a:t>
                      </a:r>
                      <a:endParaRPr lang="en-GB" sz="1200" b="0" i="0" kern="1200" dirty="0">
                        <a:solidFill>
                          <a:schemeClr val="dk1"/>
                        </a:solidFill>
                        <a:effectLst/>
                        <a:latin typeface="+mn-lt"/>
                        <a:ea typeface="+mn-ea"/>
                        <a:cs typeface="+mn-cs"/>
                      </a:endParaRPr>
                    </a:p>
                  </a:txBody>
                  <a:tcPr>
                    <a:solidFill>
                      <a:srgbClr val="F9F3FF"/>
                    </a:solidFill>
                  </a:tcPr>
                </a:tc>
                <a:extLst>
                  <a:ext uri="{0D108BD9-81ED-4DB2-BD59-A6C34878D82A}">
                    <a16:rowId xmlns:a16="http://schemas.microsoft.com/office/drawing/2014/main" val="3867790453"/>
                  </a:ext>
                </a:extLst>
              </a:tr>
              <a:tr h="254899">
                <a:tc>
                  <a:txBody>
                    <a:bodyPr/>
                    <a:lstStyle/>
                    <a:p>
                      <a:r>
                        <a:rPr lang="en-GB" sz="1200" dirty="0"/>
                        <a:t>September 1940 – May 1941 </a:t>
                      </a:r>
                    </a:p>
                  </a:txBody>
                  <a:tcPr>
                    <a:solidFill>
                      <a:srgbClr val="F9F3FF"/>
                    </a:solidFill>
                  </a:tcPr>
                </a:tc>
                <a:tc>
                  <a:txBody>
                    <a:bodyPr/>
                    <a:lstStyle/>
                    <a:p>
                      <a:r>
                        <a:rPr lang="en-GB" sz="1200" dirty="0"/>
                        <a:t>The Blitz attacks.</a:t>
                      </a:r>
                    </a:p>
                  </a:txBody>
                  <a:tcPr>
                    <a:solidFill>
                      <a:srgbClr val="F9F3FF"/>
                    </a:solidFill>
                  </a:tcPr>
                </a:tc>
                <a:extLst>
                  <a:ext uri="{0D108BD9-81ED-4DB2-BD59-A6C34878D82A}">
                    <a16:rowId xmlns:a16="http://schemas.microsoft.com/office/drawing/2014/main" val="206778262"/>
                  </a:ext>
                </a:extLst>
              </a:tr>
              <a:tr h="254899">
                <a:tc>
                  <a:txBody>
                    <a:bodyPr/>
                    <a:lstStyle/>
                    <a:p>
                      <a:r>
                        <a:rPr lang="en-GB" sz="1200" dirty="0"/>
                        <a:t>8</a:t>
                      </a:r>
                      <a:r>
                        <a:rPr lang="en-GB" sz="1200" baseline="30000" dirty="0"/>
                        <a:t>th</a:t>
                      </a:r>
                      <a:r>
                        <a:rPr lang="en-GB" sz="1200" dirty="0"/>
                        <a:t> May 1945</a:t>
                      </a:r>
                    </a:p>
                  </a:txBody>
                  <a:tcPr>
                    <a:solidFill>
                      <a:srgbClr val="F9F3FF"/>
                    </a:solidFill>
                  </a:tcPr>
                </a:tc>
                <a:tc>
                  <a:txBody>
                    <a:bodyPr/>
                    <a:lstStyle/>
                    <a:p>
                      <a:r>
                        <a:rPr lang="en-GB" sz="1200" dirty="0"/>
                        <a:t>Victory Day in Europe (VE Day) –  end of World War 2. </a:t>
                      </a:r>
                    </a:p>
                  </a:txBody>
                  <a:tcPr>
                    <a:solidFill>
                      <a:srgbClr val="F9F3FF"/>
                    </a:solidFill>
                  </a:tcPr>
                </a:tc>
                <a:extLst>
                  <a:ext uri="{0D108BD9-81ED-4DB2-BD59-A6C34878D82A}">
                    <a16:rowId xmlns:a16="http://schemas.microsoft.com/office/drawing/2014/main" val="3519205532"/>
                  </a:ext>
                </a:extLst>
              </a:tr>
            </a:tbl>
          </a:graphicData>
        </a:graphic>
      </p:graphicFrame>
      <p:pic>
        <p:nvPicPr>
          <p:cNvPr id="9" name="Picture 8">
            <a:extLst>
              <a:ext uri="{FF2B5EF4-FFF2-40B4-BE49-F238E27FC236}">
                <a16:creationId xmlns:a16="http://schemas.microsoft.com/office/drawing/2014/main" id="{D2992E2A-CC36-41BA-B1E9-43FDF346621F}"/>
              </a:ext>
            </a:extLst>
          </p:cNvPr>
          <p:cNvPicPr>
            <a:picLocks noChangeAspect="1"/>
          </p:cNvPicPr>
          <p:nvPr/>
        </p:nvPicPr>
        <p:blipFill rotWithShape="1">
          <a:blip r:embed="rId3"/>
          <a:srcRect l="9067" t="14202" r="5190"/>
          <a:stretch/>
        </p:blipFill>
        <p:spPr>
          <a:xfrm>
            <a:off x="8703119" y="268843"/>
            <a:ext cx="3393483" cy="1990445"/>
          </a:xfrm>
          <a:prstGeom prst="rect">
            <a:avLst/>
          </a:prstGeom>
        </p:spPr>
      </p:pic>
      <p:sp>
        <p:nvSpPr>
          <p:cNvPr id="10" name="TextBox 9">
            <a:extLst>
              <a:ext uri="{FF2B5EF4-FFF2-40B4-BE49-F238E27FC236}">
                <a16:creationId xmlns:a16="http://schemas.microsoft.com/office/drawing/2014/main" id="{CDF4D9DD-FEF6-4B70-B82A-EF851E06F78E}"/>
              </a:ext>
            </a:extLst>
          </p:cNvPr>
          <p:cNvSpPr txBox="1"/>
          <p:nvPr/>
        </p:nvSpPr>
        <p:spPr>
          <a:xfrm>
            <a:off x="8635665" y="2240857"/>
            <a:ext cx="3528392" cy="369332"/>
          </a:xfrm>
          <a:prstGeom prst="rect">
            <a:avLst/>
          </a:prstGeom>
          <a:noFill/>
        </p:spPr>
        <p:txBody>
          <a:bodyPr wrap="square" rtlCol="0">
            <a:spAutoFit/>
          </a:bodyPr>
          <a:lstStyle/>
          <a:p>
            <a:pPr algn="ctr"/>
            <a:r>
              <a:rPr lang="en-GB" b="1" dirty="0"/>
              <a:t>Europe 1938</a:t>
            </a:r>
          </a:p>
        </p:txBody>
      </p:sp>
    </p:spTree>
    <p:extLst>
      <p:ext uri="{BB962C8B-B14F-4D97-AF65-F5344CB8AC3E}">
        <p14:creationId xmlns:p14="http://schemas.microsoft.com/office/powerpoint/2010/main" val="2811254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B04A15-208E-BC4C-8503-EE867B201E06}"/>
              </a:ext>
            </a:extLst>
          </p:cNvPr>
          <p:cNvSpPr>
            <a:spLocks noGrp="1"/>
          </p:cNvSpPr>
          <p:nvPr>
            <p:ph type="body" sz="quarter" idx="10"/>
          </p:nvPr>
        </p:nvSpPr>
        <p:spPr/>
        <p:txBody>
          <a:bodyPr/>
          <a:lstStyle/>
          <a:p>
            <a:r>
              <a:rPr lang="en-US" dirty="0"/>
              <a:t>A Child’s War</a:t>
            </a:r>
          </a:p>
        </p:txBody>
      </p:sp>
      <p:sp>
        <p:nvSpPr>
          <p:cNvPr id="41" name="TextBox 40">
            <a:extLst>
              <a:ext uri="{FF2B5EF4-FFF2-40B4-BE49-F238E27FC236}">
                <a16:creationId xmlns:a16="http://schemas.microsoft.com/office/drawing/2014/main" id="{75B0C77E-BA81-3341-8807-3A5A432E0DCE}"/>
              </a:ext>
            </a:extLst>
          </p:cNvPr>
          <p:cNvSpPr txBox="1"/>
          <p:nvPr/>
        </p:nvSpPr>
        <p:spPr>
          <a:xfrm>
            <a:off x="154790" y="4602583"/>
            <a:ext cx="4277255" cy="1356883"/>
          </a:xfrm>
          <a:prstGeom prst="rect">
            <a:avLst/>
          </a:prstGeom>
          <a:noFill/>
          <a:ln>
            <a:noFill/>
          </a:ln>
        </p:spPr>
        <p:txBody>
          <a:bodyPr wrap="square" lIns="108000" tIns="108000" rIns="108000" bIns="108000" rtlCol="0">
            <a:spAutoFit/>
          </a:bodyPr>
          <a:lstStyle/>
          <a:p>
            <a:r>
              <a:rPr lang="en-US" sz="1600" b="1" dirty="0">
                <a:solidFill>
                  <a:srgbClr val="8B1C86"/>
                </a:solidFill>
              </a:rPr>
              <a:t>Books to </a:t>
            </a:r>
            <a:r>
              <a:rPr lang="en-US" sz="1600" b="1" dirty="0" smtClean="0">
                <a:solidFill>
                  <a:srgbClr val="8B1C86"/>
                </a:solidFill>
              </a:rPr>
              <a:t>read</a:t>
            </a:r>
          </a:p>
          <a:p>
            <a:r>
              <a:rPr lang="en-US" sz="1050" dirty="0" smtClean="0">
                <a:solidFill>
                  <a:srgbClr val="0070C0"/>
                </a:solidFill>
              </a:rPr>
              <a:t>World War II, by DK Find out!</a:t>
            </a:r>
          </a:p>
          <a:p>
            <a:r>
              <a:rPr lang="en-GB" sz="1050" dirty="0">
                <a:solidFill>
                  <a:srgbClr val="0070C0"/>
                </a:solidFill>
              </a:rPr>
              <a:t>World War II (Eyewitness) </a:t>
            </a:r>
            <a:r>
              <a:rPr lang="en-GB" sz="1050" dirty="0" smtClean="0">
                <a:solidFill>
                  <a:srgbClr val="0070C0"/>
                </a:solidFill>
              </a:rPr>
              <a:t>by DK</a:t>
            </a:r>
            <a:r>
              <a:rPr lang="en-GB" sz="1050" u="sng" dirty="0" smtClean="0">
                <a:solidFill>
                  <a:srgbClr val="0070C0"/>
                </a:solidFill>
              </a:rPr>
              <a:t/>
            </a:r>
            <a:br>
              <a:rPr lang="en-GB" sz="1050" u="sng" dirty="0" smtClean="0">
                <a:solidFill>
                  <a:srgbClr val="0070C0"/>
                </a:solidFill>
              </a:rPr>
            </a:br>
            <a:r>
              <a:rPr lang="en-GB" sz="1050" dirty="0" smtClean="0">
                <a:solidFill>
                  <a:srgbClr val="0070C0"/>
                </a:solidFill>
              </a:rPr>
              <a:t>Propaganda (At Home in World War Two), by Steward Ross</a:t>
            </a:r>
          </a:p>
          <a:p>
            <a:r>
              <a:rPr lang="en-GB" sz="1050" dirty="0" smtClean="0">
                <a:solidFill>
                  <a:srgbClr val="0070C0"/>
                </a:solidFill>
              </a:rPr>
              <a:t>Investigating </a:t>
            </a:r>
            <a:r>
              <a:rPr lang="en-GB" sz="1050" smtClean="0">
                <a:solidFill>
                  <a:srgbClr val="0070C0"/>
                </a:solidFill>
              </a:rPr>
              <a:t>the Home </a:t>
            </a:r>
            <a:r>
              <a:rPr lang="en-GB" sz="1050" dirty="0">
                <a:solidFill>
                  <a:srgbClr val="0070C0"/>
                </a:solidFill>
              </a:rPr>
              <a:t>F</a:t>
            </a:r>
            <a:r>
              <a:rPr lang="en-GB" sz="1050" smtClean="0">
                <a:solidFill>
                  <a:srgbClr val="0070C0"/>
                </a:solidFill>
              </a:rPr>
              <a:t>ront </a:t>
            </a:r>
            <a:r>
              <a:rPr lang="en-GB" sz="1050" dirty="0" smtClean="0">
                <a:solidFill>
                  <a:srgbClr val="0070C0"/>
                </a:solidFill>
              </a:rPr>
              <a:t>1939 -45, by The National Trust</a:t>
            </a:r>
            <a:endParaRPr lang="en-US" sz="1050" dirty="0">
              <a:solidFill>
                <a:srgbClr val="0070C0"/>
              </a:solidFill>
            </a:endParaRPr>
          </a:p>
          <a:p>
            <a:endParaRPr lang="en-US" sz="1600" b="1" dirty="0">
              <a:solidFill>
                <a:srgbClr val="8B1C86"/>
              </a:solidFill>
            </a:endParaRPr>
          </a:p>
        </p:txBody>
      </p:sp>
      <p:sp>
        <p:nvSpPr>
          <p:cNvPr id="42" name="TextBox 41">
            <a:extLst>
              <a:ext uri="{FF2B5EF4-FFF2-40B4-BE49-F238E27FC236}">
                <a16:creationId xmlns:a16="http://schemas.microsoft.com/office/drawing/2014/main" id="{BA8AA4B5-2823-B44B-8517-F722AC9ED643}"/>
              </a:ext>
            </a:extLst>
          </p:cNvPr>
          <p:cNvSpPr txBox="1"/>
          <p:nvPr/>
        </p:nvSpPr>
        <p:spPr>
          <a:xfrm>
            <a:off x="4372991" y="808270"/>
            <a:ext cx="4285379" cy="850527"/>
          </a:xfrm>
          <a:prstGeom prst="rect">
            <a:avLst/>
          </a:prstGeom>
          <a:noFill/>
          <a:ln>
            <a:noFill/>
          </a:ln>
        </p:spPr>
        <p:txBody>
          <a:bodyPr wrap="square" lIns="108000" tIns="108000" rIns="108000" bIns="108000" rtlCol="0">
            <a:spAutoFit/>
          </a:bodyPr>
          <a:lstStyle/>
          <a:p>
            <a:r>
              <a:rPr lang="en-US" b="1" dirty="0">
                <a:solidFill>
                  <a:srgbClr val="8B1C86"/>
                </a:solidFill>
              </a:rPr>
              <a:t>Key vocabulary</a:t>
            </a:r>
          </a:p>
          <a:p>
            <a:endParaRPr lang="en-US" sz="1000" b="1" dirty="0"/>
          </a:p>
          <a:p>
            <a:pPr fontAlgn="base">
              <a:lnSpc>
                <a:spcPct val="150000"/>
              </a:lnSpc>
            </a:pPr>
            <a:endParaRPr lang="en-GB" sz="1000" dirty="0"/>
          </a:p>
        </p:txBody>
      </p:sp>
      <p:sp>
        <p:nvSpPr>
          <p:cNvPr id="49" name="TextBox 48">
            <a:extLst>
              <a:ext uri="{FF2B5EF4-FFF2-40B4-BE49-F238E27FC236}">
                <a16:creationId xmlns:a16="http://schemas.microsoft.com/office/drawing/2014/main" id="{CE760A76-84D6-8E49-A4E2-76EED5761938}"/>
              </a:ext>
            </a:extLst>
          </p:cNvPr>
          <p:cNvSpPr txBox="1"/>
          <p:nvPr/>
        </p:nvSpPr>
        <p:spPr>
          <a:xfrm>
            <a:off x="8697349" y="3037283"/>
            <a:ext cx="3536085" cy="3169495"/>
          </a:xfrm>
          <a:prstGeom prst="rect">
            <a:avLst/>
          </a:prstGeom>
          <a:noFill/>
          <a:ln>
            <a:noFill/>
          </a:ln>
        </p:spPr>
        <p:txBody>
          <a:bodyPr wrap="square" lIns="108000" tIns="108000" rIns="108000" bIns="108000" rtlCol="0">
            <a:spAutoFit/>
          </a:bodyPr>
          <a:lstStyle/>
          <a:p>
            <a:r>
              <a:rPr lang="en-GB" b="1" dirty="0">
                <a:solidFill>
                  <a:srgbClr val="8B1C86"/>
                </a:solidFill>
              </a:rPr>
              <a:t>Top takeaways</a:t>
            </a:r>
            <a:endParaRPr lang="en-GB" sz="900" dirty="0"/>
          </a:p>
          <a:p>
            <a:pPr fontAlgn="base">
              <a:lnSpc>
                <a:spcPct val="150000"/>
              </a:lnSpc>
            </a:pPr>
            <a:r>
              <a:rPr lang="en-GB" sz="900" dirty="0"/>
              <a:t>Having studied this topic you should be able to:</a:t>
            </a:r>
          </a:p>
          <a:p>
            <a:pPr marL="171450" indent="-171450" fontAlgn="base">
              <a:lnSpc>
                <a:spcPct val="150000"/>
              </a:lnSpc>
              <a:buFontTx/>
              <a:buChar char="-"/>
            </a:pPr>
            <a:r>
              <a:rPr lang="en-GB" sz="900" dirty="0"/>
              <a:t>Discuss key events that led to WW2 in 1939.</a:t>
            </a:r>
          </a:p>
          <a:p>
            <a:pPr marL="171450" indent="-171450" fontAlgn="base">
              <a:lnSpc>
                <a:spcPct val="150000"/>
              </a:lnSpc>
              <a:buFontTx/>
              <a:buChar char="-"/>
            </a:pPr>
            <a:r>
              <a:rPr lang="en-GB" sz="900" dirty="0"/>
              <a:t>Give reasons for and against the appeasement of WW2.</a:t>
            </a:r>
          </a:p>
          <a:p>
            <a:pPr marL="171450" indent="-171450" fontAlgn="base">
              <a:lnSpc>
                <a:spcPct val="150000"/>
              </a:lnSpc>
              <a:buFontTx/>
              <a:buChar char="-"/>
            </a:pPr>
            <a:r>
              <a:rPr lang="en-GB" sz="900" dirty="0"/>
              <a:t>Explain why people were evacuated.</a:t>
            </a:r>
          </a:p>
          <a:p>
            <a:pPr marL="171450" indent="-171450" fontAlgn="base">
              <a:lnSpc>
                <a:spcPct val="150000"/>
              </a:lnSpc>
              <a:buFontTx/>
              <a:buChar char="-"/>
            </a:pPr>
            <a:r>
              <a:rPr lang="en-GB" sz="900" dirty="0"/>
              <a:t>Describe contrasting experiences of evacuees.</a:t>
            </a:r>
          </a:p>
          <a:p>
            <a:pPr marL="171450" indent="-171450" fontAlgn="base">
              <a:lnSpc>
                <a:spcPct val="150000"/>
              </a:lnSpc>
              <a:buFontTx/>
              <a:buChar char="-"/>
            </a:pPr>
            <a:r>
              <a:rPr lang="en-GB" sz="900" dirty="0"/>
              <a:t>Explain why the Battle of Britain was a turning point during the war.</a:t>
            </a:r>
          </a:p>
          <a:p>
            <a:pPr marL="171450" indent="-171450" fontAlgn="base">
              <a:lnSpc>
                <a:spcPct val="150000"/>
              </a:lnSpc>
              <a:buFontTx/>
              <a:buChar char="-"/>
            </a:pPr>
            <a:r>
              <a:rPr lang="en-GB" sz="900" dirty="0"/>
              <a:t>Identify how Britain stood strong against German invasion. </a:t>
            </a:r>
          </a:p>
          <a:p>
            <a:pPr marL="171450" indent="-171450" fontAlgn="base">
              <a:lnSpc>
                <a:spcPct val="150000"/>
              </a:lnSpc>
              <a:buFontTx/>
              <a:buChar char="-"/>
            </a:pPr>
            <a:r>
              <a:rPr lang="en-GB" sz="900" dirty="0"/>
              <a:t>Describe roles adults played on the Home Front and explain how you know. </a:t>
            </a:r>
          </a:p>
          <a:p>
            <a:pPr marL="171450" indent="-171450" fontAlgn="base">
              <a:lnSpc>
                <a:spcPct val="150000"/>
              </a:lnSpc>
              <a:buFontTx/>
              <a:buChar char="-"/>
            </a:pPr>
            <a:r>
              <a:rPr lang="en-GB" sz="900" dirty="0"/>
              <a:t>Use terms censorship and propaganda to discuss evidence left behind. </a:t>
            </a:r>
          </a:p>
        </p:txBody>
      </p:sp>
      <p:sp>
        <p:nvSpPr>
          <p:cNvPr id="51" name="TextBox 50">
            <a:extLst>
              <a:ext uri="{FF2B5EF4-FFF2-40B4-BE49-F238E27FC236}">
                <a16:creationId xmlns:a16="http://schemas.microsoft.com/office/drawing/2014/main" id="{77F873FB-BABA-D240-87C4-BC12B9716B0D}"/>
              </a:ext>
            </a:extLst>
          </p:cNvPr>
          <p:cNvSpPr txBox="1"/>
          <p:nvPr/>
        </p:nvSpPr>
        <p:spPr>
          <a:xfrm>
            <a:off x="8764381" y="859947"/>
            <a:ext cx="3427619" cy="2157102"/>
          </a:xfrm>
          <a:prstGeom prst="rect">
            <a:avLst/>
          </a:prstGeom>
          <a:noFill/>
          <a:ln>
            <a:solidFill>
              <a:schemeClr val="bg1">
                <a:alpha val="36078"/>
              </a:schemeClr>
            </a:solidFill>
          </a:ln>
        </p:spPr>
        <p:txBody>
          <a:bodyPr wrap="square" lIns="108000" tIns="108000" rIns="108000" bIns="108000" rtlCol="0">
            <a:spAutoFit/>
          </a:bodyPr>
          <a:lstStyle/>
          <a:p>
            <a:r>
              <a:rPr lang="en-US" b="1" dirty="0">
                <a:solidFill>
                  <a:srgbClr val="8B1C86"/>
                </a:solidFill>
              </a:rPr>
              <a:t>Websites</a:t>
            </a:r>
          </a:p>
          <a:p>
            <a:r>
              <a:rPr lang="en-GB" sz="900" dirty="0">
                <a:hlinkClick r:id="rId4"/>
              </a:rPr>
              <a:t>World War Two - BBC </a:t>
            </a:r>
            <a:r>
              <a:rPr lang="en-GB" sz="900" dirty="0" smtClean="0">
                <a:hlinkClick r:id="rId4"/>
              </a:rPr>
              <a:t>Teach</a:t>
            </a:r>
            <a:r>
              <a:rPr lang="en-GB" sz="900" dirty="0" smtClean="0"/>
              <a:t/>
            </a:r>
            <a:br>
              <a:rPr lang="en-GB" sz="900" dirty="0" smtClean="0"/>
            </a:br>
            <a:endParaRPr lang="en-GB" sz="900" dirty="0"/>
          </a:p>
          <a:p>
            <a:r>
              <a:rPr lang="en-GB" sz="900" dirty="0">
                <a:hlinkClick r:id="rId5"/>
              </a:rPr>
              <a:t>World War 2 facts for kids | National Geographic Kids (</a:t>
            </a:r>
            <a:r>
              <a:rPr lang="en-GB" sz="900" dirty="0">
                <a:solidFill>
                  <a:srgbClr val="FF0000"/>
                </a:solidFill>
                <a:hlinkClick r:id="rId5"/>
              </a:rPr>
              <a:t>natgeokids.com</a:t>
            </a:r>
            <a:r>
              <a:rPr lang="en-GB" sz="900" dirty="0" smtClean="0">
                <a:hlinkClick r:id="rId5"/>
              </a:rPr>
              <a:t>)</a:t>
            </a:r>
            <a:r>
              <a:rPr lang="en-GB" sz="900" dirty="0" smtClean="0"/>
              <a:t/>
            </a:r>
            <a:br>
              <a:rPr lang="en-GB" sz="900" dirty="0" smtClean="0"/>
            </a:br>
            <a:endParaRPr lang="en-GB" sz="900" b="1" dirty="0">
              <a:solidFill>
                <a:srgbClr val="8B1C86"/>
              </a:solidFill>
            </a:endParaRPr>
          </a:p>
          <a:p>
            <a:r>
              <a:rPr lang="en-GB" sz="900" dirty="0">
                <a:hlinkClick r:id="rId6"/>
              </a:rPr>
              <a:t>The Battle of Britain (primaryhomeworkhelp.co.uk)</a:t>
            </a:r>
            <a:endParaRPr lang="en-GB" sz="900" dirty="0"/>
          </a:p>
          <a:p>
            <a:endParaRPr lang="en-GB" sz="900" dirty="0"/>
          </a:p>
          <a:p>
            <a:r>
              <a:rPr lang="en-GB" sz="900" dirty="0">
                <a:hlinkClick r:id="rId7"/>
              </a:rPr>
              <a:t>VE Day: What is it, when is it and why do we remember? - CBBC </a:t>
            </a:r>
            <a:r>
              <a:rPr lang="en-GB" sz="900" dirty="0" smtClean="0">
                <a:hlinkClick r:id="rId7"/>
              </a:rPr>
              <a:t>Newsround</a:t>
            </a:r>
            <a:endParaRPr lang="en-GB" sz="900" dirty="0" smtClean="0"/>
          </a:p>
          <a:p>
            <a:endParaRPr lang="en-GB" sz="900" dirty="0">
              <a:solidFill>
                <a:srgbClr val="8B1C86"/>
              </a:solidFill>
            </a:endParaRPr>
          </a:p>
          <a:p>
            <a:r>
              <a:rPr lang="en-US" sz="900" dirty="0">
                <a:solidFill>
                  <a:srgbClr val="8B1C86"/>
                </a:solidFill>
                <a:hlinkClick r:id="rId8"/>
              </a:rPr>
              <a:t>https://www.dkfindout.com/uk/history/world-war-ii/battle-britain</a:t>
            </a:r>
            <a:r>
              <a:rPr lang="en-US" sz="900" dirty="0" smtClean="0">
                <a:solidFill>
                  <a:srgbClr val="8B1C86"/>
                </a:solidFill>
                <a:hlinkClick r:id="rId8"/>
              </a:rPr>
              <a:t>/</a:t>
            </a:r>
            <a:r>
              <a:rPr lang="en-US" sz="900" dirty="0" smtClean="0">
                <a:solidFill>
                  <a:srgbClr val="8B1C86"/>
                </a:solidFill>
              </a:rPr>
              <a:t> </a:t>
            </a:r>
            <a:endParaRPr lang="en-US" sz="900" dirty="0">
              <a:solidFill>
                <a:srgbClr val="8B1C86"/>
              </a:solidFill>
            </a:endParaRPr>
          </a:p>
        </p:txBody>
      </p:sp>
      <p:sp>
        <p:nvSpPr>
          <p:cNvPr id="10" name="Rectangle 9">
            <a:extLst>
              <a:ext uri="{FF2B5EF4-FFF2-40B4-BE49-F238E27FC236}">
                <a16:creationId xmlns:a16="http://schemas.microsoft.com/office/drawing/2014/main" id="{75C4FCF9-A13E-2442-8BF5-494C5AF47F52}"/>
              </a:ext>
            </a:extLst>
          </p:cNvPr>
          <p:cNvSpPr/>
          <p:nvPr/>
        </p:nvSpPr>
        <p:spPr>
          <a:xfrm>
            <a:off x="8747688" y="3037283"/>
            <a:ext cx="3366465" cy="3218433"/>
          </a:xfrm>
          <a:prstGeom prst="rect">
            <a:avLst/>
          </a:prstGeom>
          <a:noFill/>
          <a:ln>
            <a:solidFill>
              <a:srgbClr val="8B1C86">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3C7D7BA-F8F2-B146-A32D-29170DB545CD}"/>
              </a:ext>
            </a:extLst>
          </p:cNvPr>
          <p:cNvSpPr/>
          <p:nvPr/>
        </p:nvSpPr>
        <p:spPr>
          <a:xfrm>
            <a:off x="8747688" y="859947"/>
            <a:ext cx="3349773" cy="2077974"/>
          </a:xfrm>
          <a:prstGeom prst="rect">
            <a:avLst/>
          </a:prstGeom>
          <a:noFill/>
          <a:ln>
            <a:solidFill>
              <a:srgbClr val="8B1C86">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A71BC4F-D83B-9144-901C-83DE4C804052}"/>
              </a:ext>
            </a:extLst>
          </p:cNvPr>
          <p:cNvSpPr/>
          <p:nvPr/>
        </p:nvSpPr>
        <p:spPr>
          <a:xfrm>
            <a:off x="13446757" y="5599123"/>
            <a:ext cx="72008" cy="113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7781BC8-6807-B743-8C5A-76A75FC7D15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446757" y="4808296"/>
            <a:ext cx="381832" cy="523410"/>
          </a:xfrm>
          <a:prstGeom prst="rect">
            <a:avLst/>
          </a:prstGeom>
        </p:spPr>
      </p:pic>
      <p:graphicFrame>
        <p:nvGraphicFramePr>
          <p:cNvPr id="37" name="Chart 36">
            <a:extLst>
              <a:ext uri="{FF2B5EF4-FFF2-40B4-BE49-F238E27FC236}">
                <a16:creationId xmlns:a16="http://schemas.microsoft.com/office/drawing/2014/main" id="{5780E083-3EC5-4B4D-9383-5FBAC25C5505}"/>
              </a:ext>
            </a:extLst>
          </p:cNvPr>
          <p:cNvGraphicFramePr>
            <a:graphicFrameLocks/>
          </p:cNvGraphicFramePr>
          <p:nvPr>
            <p:extLst>
              <p:ext uri="{D42A27DB-BD31-4B8C-83A1-F6EECF244321}">
                <p14:modId xmlns:p14="http://schemas.microsoft.com/office/powerpoint/2010/main" val="10920813"/>
              </p:ext>
            </p:extLst>
          </p:nvPr>
        </p:nvGraphicFramePr>
        <p:xfrm>
          <a:off x="-404842" y="753398"/>
          <a:ext cx="5390108" cy="3991857"/>
        </p:xfrm>
        <a:graphic>
          <a:graphicData uri="http://schemas.openxmlformats.org/drawingml/2006/chart">
            <c:chart xmlns:c="http://schemas.openxmlformats.org/drawingml/2006/chart" xmlns:r="http://schemas.openxmlformats.org/officeDocument/2006/relationships" r:id="rId10"/>
          </a:graphicData>
        </a:graphic>
      </p:graphicFrame>
      <p:sp>
        <p:nvSpPr>
          <p:cNvPr id="18" name="TextBox 17">
            <a:extLst>
              <a:ext uri="{FF2B5EF4-FFF2-40B4-BE49-F238E27FC236}">
                <a16:creationId xmlns:a16="http://schemas.microsoft.com/office/drawing/2014/main" id="{7A451BA3-D741-474D-86BF-08ADEEE4461B}"/>
              </a:ext>
            </a:extLst>
          </p:cNvPr>
          <p:cNvSpPr txBox="1"/>
          <p:nvPr/>
        </p:nvSpPr>
        <p:spPr>
          <a:xfrm>
            <a:off x="2207172" y="1190294"/>
            <a:ext cx="1442675" cy="830997"/>
          </a:xfrm>
          <a:prstGeom prst="rect">
            <a:avLst/>
          </a:prstGeom>
          <a:noFill/>
        </p:spPr>
        <p:txBody>
          <a:bodyPr wrap="square" rtlCol="0">
            <a:spAutoFit/>
          </a:bodyPr>
          <a:lstStyle/>
          <a:p>
            <a:pPr algn="ctr"/>
            <a:r>
              <a:rPr lang="en-GB" sz="1200" b="1" dirty="0">
                <a:solidFill>
                  <a:schemeClr val="bg1"/>
                </a:solidFill>
              </a:rPr>
              <a:t>KQ1</a:t>
            </a:r>
          </a:p>
          <a:p>
            <a:pPr algn="ctr"/>
            <a:r>
              <a:rPr lang="en-GB" sz="1200" b="1" dirty="0">
                <a:solidFill>
                  <a:schemeClr val="bg1"/>
                </a:solidFill>
              </a:rPr>
              <a:t>Why did Britain have to go to war in 1939? </a:t>
            </a:r>
          </a:p>
        </p:txBody>
      </p:sp>
      <p:sp>
        <p:nvSpPr>
          <p:cNvPr id="46" name="TextBox 45">
            <a:extLst>
              <a:ext uri="{FF2B5EF4-FFF2-40B4-BE49-F238E27FC236}">
                <a16:creationId xmlns:a16="http://schemas.microsoft.com/office/drawing/2014/main" id="{DD0BD52D-EA79-184B-8C70-B009FCE50E63}"/>
              </a:ext>
            </a:extLst>
          </p:cNvPr>
          <p:cNvSpPr txBox="1"/>
          <p:nvPr/>
        </p:nvSpPr>
        <p:spPr>
          <a:xfrm>
            <a:off x="2204605" y="3342279"/>
            <a:ext cx="1498878" cy="1084912"/>
          </a:xfrm>
          <a:prstGeom prst="rect">
            <a:avLst/>
          </a:prstGeom>
          <a:noFill/>
        </p:spPr>
        <p:txBody>
          <a:bodyPr wrap="square" rtlCol="0">
            <a:spAutoFit/>
          </a:bodyPr>
          <a:lstStyle/>
          <a:p>
            <a:r>
              <a:rPr lang="en-GB" sz="1000" b="1" dirty="0">
                <a:solidFill>
                  <a:schemeClr val="bg1"/>
                </a:solidFill>
              </a:rPr>
              <a:t>              </a:t>
            </a:r>
            <a:r>
              <a:rPr lang="en-GB" sz="1200" b="1" dirty="0">
                <a:solidFill>
                  <a:schemeClr val="bg1"/>
                </a:solidFill>
              </a:rPr>
              <a:t>KQ3</a:t>
            </a:r>
          </a:p>
          <a:p>
            <a:pPr algn="ctr"/>
            <a:r>
              <a:rPr lang="en-GB" sz="1050" b="1" dirty="0">
                <a:solidFill>
                  <a:schemeClr val="bg1"/>
                </a:solidFill>
              </a:rPr>
              <a:t>Why was the Battle of Britain a turning point during the war?</a:t>
            </a:r>
          </a:p>
          <a:p>
            <a:pPr algn="ctr"/>
            <a:r>
              <a:rPr lang="en-GB" sz="1050" b="1" dirty="0">
                <a:solidFill>
                  <a:schemeClr val="bg1"/>
                </a:solidFill>
              </a:rPr>
              <a:t> </a:t>
            </a:r>
            <a:endParaRPr lang="en-US" sz="1000" dirty="0">
              <a:solidFill>
                <a:schemeClr val="bg1"/>
              </a:solidFill>
            </a:endParaRPr>
          </a:p>
        </p:txBody>
      </p:sp>
      <p:sp>
        <p:nvSpPr>
          <p:cNvPr id="47" name="TextBox 46">
            <a:extLst>
              <a:ext uri="{FF2B5EF4-FFF2-40B4-BE49-F238E27FC236}">
                <a16:creationId xmlns:a16="http://schemas.microsoft.com/office/drawing/2014/main" id="{90BACB80-3AE4-BE46-9571-C9F550EBDD84}"/>
              </a:ext>
            </a:extLst>
          </p:cNvPr>
          <p:cNvSpPr txBox="1"/>
          <p:nvPr/>
        </p:nvSpPr>
        <p:spPr>
          <a:xfrm>
            <a:off x="950594" y="3283977"/>
            <a:ext cx="1342824" cy="1077218"/>
          </a:xfrm>
          <a:prstGeom prst="rect">
            <a:avLst/>
          </a:prstGeom>
          <a:noFill/>
        </p:spPr>
        <p:txBody>
          <a:bodyPr wrap="square" rtlCol="0">
            <a:spAutoFit/>
          </a:bodyPr>
          <a:lstStyle/>
          <a:p>
            <a:r>
              <a:rPr lang="en-GB" sz="1000" b="1" dirty="0">
                <a:solidFill>
                  <a:schemeClr val="bg1"/>
                </a:solidFill>
              </a:rPr>
              <a:t>            </a:t>
            </a:r>
            <a:r>
              <a:rPr lang="en-GB" sz="1200" b="1" dirty="0">
                <a:solidFill>
                  <a:schemeClr val="bg1"/>
                </a:solidFill>
              </a:rPr>
              <a:t>KQ4</a:t>
            </a:r>
          </a:p>
          <a:p>
            <a:pPr algn="ctr"/>
            <a:r>
              <a:rPr lang="en-GB" sz="1050" b="1" dirty="0">
                <a:solidFill>
                  <a:schemeClr val="bg1"/>
                </a:solidFill>
              </a:rPr>
              <a:t>How was Britain able to stand firm against the German threat?</a:t>
            </a:r>
          </a:p>
          <a:p>
            <a:pPr algn="ctr"/>
            <a:r>
              <a:rPr lang="en-GB" sz="1000" b="1" dirty="0">
                <a:solidFill>
                  <a:schemeClr val="bg1"/>
                </a:solidFill>
              </a:rPr>
              <a:t>    </a:t>
            </a:r>
            <a:endParaRPr lang="en-US" sz="1000" dirty="0">
              <a:solidFill>
                <a:schemeClr val="bg1"/>
              </a:solidFill>
            </a:endParaRPr>
          </a:p>
        </p:txBody>
      </p:sp>
      <p:sp>
        <p:nvSpPr>
          <p:cNvPr id="48" name="TextBox 47">
            <a:extLst>
              <a:ext uri="{FF2B5EF4-FFF2-40B4-BE49-F238E27FC236}">
                <a16:creationId xmlns:a16="http://schemas.microsoft.com/office/drawing/2014/main" id="{B28C8C53-ECE0-2343-BD43-441E0E7339F4}"/>
              </a:ext>
            </a:extLst>
          </p:cNvPr>
          <p:cNvSpPr txBox="1"/>
          <p:nvPr/>
        </p:nvSpPr>
        <p:spPr>
          <a:xfrm>
            <a:off x="336225" y="2077979"/>
            <a:ext cx="1387659" cy="1408078"/>
          </a:xfrm>
          <a:prstGeom prst="rect">
            <a:avLst/>
          </a:prstGeom>
          <a:noFill/>
        </p:spPr>
        <p:txBody>
          <a:bodyPr wrap="square" rtlCol="0">
            <a:spAutoFit/>
          </a:bodyPr>
          <a:lstStyle/>
          <a:p>
            <a:r>
              <a:rPr lang="en-GB" sz="1050" b="1" dirty="0">
                <a:solidFill>
                  <a:schemeClr val="bg1"/>
                </a:solidFill>
              </a:rPr>
              <a:t>         </a:t>
            </a:r>
            <a:r>
              <a:rPr lang="en-GB" sz="1200" b="1" dirty="0">
                <a:solidFill>
                  <a:schemeClr val="bg1"/>
                </a:solidFill>
              </a:rPr>
              <a:t>KQ5</a:t>
            </a:r>
          </a:p>
          <a:p>
            <a:pPr algn="ctr"/>
            <a:r>
              <a:rPr lang="en-GB" sz="1050" b="1" dirty="0">
                <a:solidFill>
                  <a:schemeClr val="bg1"/>
                </a:solidFill>
              </a:rPr>
              <a:t>How did people manage to carry on normal life during the war and how do we know?</a:t>
            </a:r>
          </a:p>
          <a:p>
            <a:r>
              <a:rPr lang="en-GB" sz="1050" b="1" dirty="0">
                <a:solidFill>
                  <a:schemeClr val="bg1"/>
                </a:solidFill>
              </a:rPr>
              <a:t> </a:t>
            </a:r>
            <a:endParaRPr lang="en-US" sz="1000" dirty="0">
              <a:solidFill>
                <a:schemeClr val="bg1"/>
              </a:solidFill>
            </a:endParaRPr>
          </a:p>
        </p:txBody>
      </p:sp>
      <p:sp>
        <p:nvSpPr>
          <p:cNvPr id="50" name="TextBox 49">
            <a:extLst>
              <a:ext uri="{FF2B5EF4-FFF2-40B4-BE49-F238E27FC236}">
                <a16:creationId xmlns:a16="http://schemas.microsoft.com/office/drawing/2014/main" id="{3B8EE72E-C9A8-864B-8401-F9255DBE4C50}"/>
              </a:ext>
            </a:extLst>
          </p:cNvPr>
          <p:cNvSpPr txBox="1"/>
          <p:nvPr/>
        </p:nvSpPr>
        <p:spPr>
          <a:xfrm>
            <a:off x="947388" y="1061738"/>
            <a:ext cx="1342824" cy="1246495"/>
          </a:xfrm>
          <a:prstGeom prst="rect">
            <a:avLst/>
          </a:prstGeom>
          <a:noFill/>
        </p:spPr>
        <p:txBody>
          <a:bodyPr wrap="square" rtlCol="0">
            <a:spAutoFit/>
          </a:bodyPr>
          <a:lstStyle/>
          <a:p>
            <a:pPr algn="ctr"/>
            <a:r>
              <a:rPr lang="en-GB" sz="1000" b="1" dirty="0">
                <a:solidFill>
                  <a:schemeClr val="bg1"/>
                </a:solidFill>
              </a:rPr>
              <a:t>   </a:t>
            </a:r>
            <a:r>
              <a:rPr lang="en-GB" sz="1200" b="1" dirty="0">
                <a:solidFill>
                  <a:schemeClr val="bg1"/>
                </a:solidFill>
              </a:rPr>
              <a:t>KQ6</a:t>
            </a:r>
          </a:p>
          <a:p>
            <a:pPr algn="ctr"/>
            <a:r>
              <a:rPr lang="en-GB" sz="1050" b="1" dirty="0">
                <a:solidFill>
                  <a:schemeClr val="bg1"/>
                </a:solidFill>
              </a:rPr>
              <a:t>Why is it so difficult to be sure what life on the Home Front was really like?</a:t>
            </a:r>
          </a:p>
          <a:p>
            <a:pPr algn="ctr"/>
            <a:r>
              <a:rPr lang="en-GB" sz="1050" b="1" dirty="0">
                <a:solidFill>
                  <a:schemeClr val="bg1"/>
                </a:solidFill>
              </a:rPr>
              <a:t>    </a:t>
            </a:r>
            <a:endParaRPr lang="en-US" sz="1050" dirty="0">
              <a:solidFill>
                <a:schemeClr val="bg1"/>
              </a:solidFill>
            </a:endParaRPr>
          </a:p>
        </p:txBody>
      </p:sp>
      <p:graphicFrame>
        <p:nvGraphicFramePr>
          <p:cNvPr id="6" name="Table 5">
            <a:extLst>
              <a:ext uri="{FF2B5EF4-FFF2-40B4-BE49-F238E27FC236}">
                <a16:creationId xmlns:a16="http://schemas.microsoft.com/office/drawing/2014/main" id="{E98A9D46-2432-133B-C4DC-89A888749464}"/>
              </a:ext>
            </a:extLst>
          </p:cNvPr>
          <p:cNvGraphicFramePr>
            <a:graphicFrameLocks noGrp="1"/>
          </p:cNvGraphicFramePr>
          <p:nvPr>
            <p:extLst>
              <p:ext uri="{D42A27DB-BD31-4B8C-83A1-F6EECF244321}">
                <p14:modId xmlns:p14="http://schemas.microsoft.com/office/powerpoint/2010/main" val="1535290237"/>
              </p:ext>
            </p:extLst>
          </p:nvPr>
        </p:nvGraphicFramePr>
        <p:xfrm>
          <a:off x="4426627" y="1444040"/>
          <a:ext cx="4270951" cy="4854166"/>
        </p:xfrm>
        <a:graphic>
          <a:graphicData uri="http://schemas.openxmlformats.org/drawingml/2006/table">
            <a:tbl>
              <a:tblPr firstRow="1" firstCol="1" bandRow="1">
                <a:tableStyleId>{2D5ABB26-0587-4C30-8999-92F81FD0307C}</a:tableStyleId>
              </a:tblPr>
              <a:tblGrid>
                <a:gridCol w="1002381">
                  <a:extLst>
                    <a:ext uri="{9D8B030D-6E8A-4147-A177-3AD203B41FA5}">
                      <a16:colId xmlns:a16="http://schemas.microsoft.com/office/drawing/2014/main" val="4293158332"/>
                    </a:ext>
                  </a:extLst>
                </a:gridCol>
                <a:gridCol w="3268570">
                  <a:extLst>
                    <a:ext uri="{9D8B030D-6E8A-4147-A177-3AD203B41FA5}">
                      <a16:colId xmlns:a16="http://schemas.microsoft.com/office/drawing/2014/main" val="3860965425"/>
                    </a:ext>
                  </a:extLst>
                </a:gridCol>
              </a:tblGrid>
              <a:tr h="304564">
                <a:tc>
                  <a:txBody>
                    <a:bodyPr/>
                    <a:lstStyle/>
                    <a:p>
                      <a:pPr marL="0" indent="0">
                        <a:buFont typeface="Arial" panose="020B0604020202020204" pitchFamily="34" charset="0"/>
                        <a:buNone/>
                      </a:pPr>
                      <a:r>
                        <a:rPr lang="en-GB" sz="1000" b="1" dirty="0">
                          <a:effectLst/>
                          <a:latin typeface="+mj-lt"/>
                          <a:ea typeface="Calibri" panose="020F0502020204030204" pitchFamily="34" charset="0"/>
                          <a:cs typeface="Times New Roman" panose="02020603050405020304" pitchFamily="18" charset="0"/>
                        </a:rPr>
                        <a:t>Allies</a:t>
                      </a:r>
                    </a:p>
                  </a:txBody>
                  <a:tcPr marL="58277" marR="58277"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t>Countries (including Britain, France, the Soviet Union and the USA) who fought the Axis Powers. </a:t>
                      </a:r>
                      <a:endParaRPr lang="en-GB" sz="1000" dirty="0">
                        <a:effectLst/>
                        <a:latin typeface="+mj-lt"/>
                        <a:ea typeface="Calibri" panose="020F0502020204030204" pitchFamily="34" charset="0"/>
                        <a:cs typeface="Times New Roman" panose="02020603050405020304" pitchFamily="18" charset="0"/>
                      </a:endParaRPr>
                    </a:p>
                  </a:txBody>
                  <a:tcPr marL="58277" marR="58277"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07327022"/>
                  </a:ext>
                </a:extLst>
              </a:tr>
              <a:tr h="216024">
                <a:tc>
                  <a:txBody>
                    <a:bodyPr/>
                    <a:lstStyle/>
                    <a:p>
                      <a:pPr marL="0" indent="0">
                        <a:buFont typeface="Arial" panose="020B0604020202020204" pitchFamily="34" charset="0"/>
                        <a:buNone/>
                      </a:pPr>
                      <a:r>
                        <a:rPr lang="en-GB" sz="1000" b="1" dirty="0">
                          <a:effectLst/>
                          <a:latin typeface="+mj-lt"/>
                          <a:ea typeface="Calibri" panose="020F0502020204030204" pitchFamily="34" charset="0"/>
                          <a:cs typeface="Times New Roman" panose="02020603050405020304" pitchFamily="18" charset="0"/>
                        </a:rPr>
                        <a:t>Appeasement </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kern="1200" dirty="0">
                          <a:solidFill>
                            <a:schemeClr val="tx1"/>
                          </a:solidFill>
                          <a:effectLst/>
                          <a:latin typeface="+mn-lt"/>
                          <a:ea typeface="+mn-ea"/>
                          <a:cs typeface="+mn-cs"/>
                        </a:rPr>
                        <a:t>The way the British government dealt with Hitler’s Germany before the Second World War. </a:t>
                      </a:r>
                      <a:endParaRPr lang="en-GB" sz="1000" dirty="0">
                        <a:effectLst/>
                        <a:latin typeface="+mj-lt"/>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31689815"/>
                  </a:ext>
                </a:extLst>
              </a:tr>
              <a:tr h="346404">
                <a:tc>
                  <a:txBody>
                    <a:bodyPr/>
                    <a:lstStyle/>
                    <a:p>
                      <a:pPr marL="0" indent="0">
                        <a:buFont typeface="Arial" panose="020B0604020202020204" pitchFamily="34" charset="0"/>
                        <a:buNone/>
                      </a:pPr>
                      <a:r>
                        <a:rPr lang="en-GB" sz="1000" b="1" dirty="0">
                          <a:effectLst/>
                          <a:latin typeface="+mj-lt"/>
                          <a:ea typeface="Calibri" panose="020F0502020204030204" pitchFamily="34" charset="0"/>
                          <a:cs typeface="Times New Roman" panose="02020603050405020304" pitchFamily="18" charset="0"/>
                        </a:rPr>
                        <a:t>Axis</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t>Germany, Japan, Italy and other countries that fought against the Allies.</a:t>
                      </a:r>
                      <a:endParaRPr lang="en-GB" sz="1000" dirty="0">
                        <a:effectLst/>
                        <a:latin typeface="+mj-lt"/>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19525392"/>
                  </a:ext>
                </a:extLst>
              </a:tr>
              <a:tr h="236868">
                <a:tc>
                  <a:txBody>
                    <a:bodyPr/>
                    <a:lstStyle/>
                    <a:p>
                      <a:pPr marL="0" indent="0">
                        <a:buFont typeface="Arial" panose="020B0604020202020204" pitchFamily="34" charset="0"/>
                        <a:buNone/>
                      </a:pPr>
                      <a:r>
                        <a:rPr lang="en-GB" sz="1000" b="1" dirty="0">
                          <a:effectLst/>
                          <a:latin typeface="+mj-lt"/>
                          <a:ea typeface="Calibri" panose="020F0502020204030204" pitchFamily="34" charset="0"/>
                          <a:cs typeface="Times New Roman" panose="02020603050405020304" pitchFamily="18" charset="0"/>
                        </a:rPr>
                        <a:t>Blitz</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latin typeface="+mj-lt"/>
                        </a:rPr>
                        <a:t>Attacked by bombs dropped by enemy aircraft.</a:t>
                      </a:r>
                      <a:endParaRPr lang="en-GB" sz="1000" dirty="0">
                        <a:effectLst/>
                        <a:latin typeface="+mj-lt"/>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408927343"/>
                  </a:ext>
                </a:extLst>
              </a:tr>
              <a:tr h="269303">
                <a:tc>
                  <a:txBody>
                    <a:bodyPr/>
                    <a:lstStyle/>
                    <a:p>
                      <a:pPr marL="0" indent="0">
                        <a:buFont typeface="Arial" panose="020B0604020202020204" pitchFamily="34" charset="0"/>
                        <a:buNone/>
                      </a:pPr>
                      <a:r>
                        <a:rPr lang="en-GB" sz="1000" b="1" dirty="0">
                          <a:effectLst/>
                          <a:latin typeface="+mj-lt"/>
                          <a:ea typeface="Calibri" panose="020F0502020204030204" pitchFamily="34" charset="0"/>
                          <a:cs typeface="Times New Roman" panose="02020603050405020304" pitchFamily="18" charset="0"/>
                        </a:rPr>
                        <a:t>Censorship</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b="0" i="0" kern="1200" dirty="0">
                          <a:solidFill>
                            <a:schemeClr val="tx1"/>
                          </a:solidFill>
                          <a:effectLst/>
                          <a:latin typeface="+mn-lt"/>
                          <a:ea typeface="+mn-ea"/>
                          <a:cs typeface="+mn-cs"/>
                        </a:rPr>
                        <a:t>The examination of different forms of media and the suppression of parts considered unacceptable.</a:t>
                      </a:r>
                      <a:endParaRPr lang="en-GB" sz="1000" dirty="0">
                        <a:effectLst/>
                        <a:latin typeface="+mj-lt"/>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175581809"/>
                  </a:ext>
                </a:extLst>
              </a:tr>
              <a:tr h="265227">
                <a:tc>
                  <a:txBody>
                    <a:bodyPr/>
                    <a:lstStyle/>
                    <a:p>
                      <a:pPr marL="0" indent="0">
                        <a:buFont typeface="Arial" panose="020B0604020202020204" pitchFamily="34" charset="0"/>
                        <a:buNone/>
                      </a:pPr>
                      <a:r>
                        <a:rPr lang="en-GB" sz="1000" b="1" dirty="0">
                          <a:effectLst/>
                          <a:latin typeface="+mj-lt"/>
                          <a:ea typeface="Calibri" panose="020F0502020204030204" pitchFamily="34" charset="0"/>
                          <a:cs typeface="Times New Roman" panose="02020603050405020304" pitchFamily="18" charset="0"/>
                        </a:rPr>
                        <a:t>Evacuate</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latin typeface="+mj-lt"/>
                        </a:rPr>
                        <a:t>To send someone to a place of safety.</a:t>
                      </a:r>
                      <a:endParaRPr lang="en-GB" sz="1000" dirty="0">
                        <a:effectLst/>
                        <a:latin typeface="+mj-lt"/>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320360216"/>
                  </a:ext>
                </a:extLst>
              </a:tr>
              <a:tr h="216024">
                <a:tc>
                  <a:txBody>
                    <a:bodyPr/>
                    <a:lstStyle/>
                    <a:p>
                      <a:pPr marL="0" indent="0">
                        <a:buFont typeface="Arial" panose="020B0604020202020204" pitchFamily="34" charset="0"/>
                        <a:buNone/>
                      </a:pPr>
                      <a:r>
                        <a:rPr lang="en-GB" sz="1000" b="1" dirty="0">
                          <a:effectLst/>
                          <a:latin typeface="+mj-lt"/>
                          <a:ea typeface="Calibri" panose="020F0502020204030204" pitchFamily="34" charset="0"/>
                          <a:cs typeface="Times New Roman" panose="02020603050405020304" pitchFamily="18" charset="0"/>
                        </a:rPr>
                        <a:t>Evacuee</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latin typeface="+mj-lt"/>
                        </a:rPr>
                        <a:t>A person (usually a child) sent to a place of safety. </a:t>
                      </a:r>
                      <a:endParaRPr lang="en-GB" sz="1000" dirty="0">
                        <a:effectLst/>
                        <a:latin typeface="+mj-lt"/>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751251227"/>
                  </a:ext>
                </a:extLst>
              </a:tr>
              <a:tr h="170897">
                <a:tc>
                  <a:txBody>
                    <a:bodyPr/>
                    <a:lstStyle/>
                    <a:p>
                      <a:pPr marL="0" indent="0">
                        <a:buFont typeface="Arial" panose="020B0604020202020204" pitchFamily="34" charset="0"/>
                        <a:buNone/>
                      </a:pPr>
                      <a:r>
                        <a:rPr lang="en-GB" sz="1000" b="1" dirty="0">
                          <a:effectLst/>
                          <a:latin typeface="+mj-lt"/>
                          <a:ea typeface="Calibri" panose="020F0502020204030204" pitchFamily="34" charset="0"/>
                          <a:cs typeface="Times New Roman" panose="02020603050405020304" pitchFamily="18" charset="0"/>
                        </a:rPr>
                        <a:t>Home Front </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b="0" i="0" kern="1200" dirty="0">
                          <a:solidFill>
                            <a:schemeClr val="tx1"/>
                          </a:solidFill>
                          <a:effectLst/>
                          <a:latin typeface="+mn-lt"/>
                          <a:ea typeface="+mn-ea"/>
                          <a:cs typeface="+mn-cs"/>
                        </a:rPr>
                        <a:t>The people who stay in their own country during a foreign war.</a:t>
                      </a:r>
                      <a:endParaRPr lang="en-GB" sz="1000" b="0" dirty="0">
                        <a:effectLst/>
                        <a:latin typeface="+mj-lt"/>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751143899"/>
                  </a:ext>
                </a:extLst>
              </a:tr>
              <a:tr h="220914">
                <a:tc>
                  <a:txBody>
                    <a:bodyPr/>
                    <a:lstStyle/>
                    <a:p>
                      <a:pPr marL="0" indent="0">
                        <a:buFont typeface="Arial" panose="020B0604020202020204" pitchFamily="34" charset="0"/>
                        <a:buNone/>
                      </a:pPr>
                      <a:r>
                        <a:rPr lang="en-GB" sz="1000" b="1" dirty="0">
                          <a:effectLst/>
                          <a:latin typeface="+mj-lt"/>
                          <a:ea typeface="Calibri" panose="020F0502020204030204" pitchFamily="34" charset="0"/>
                          <a:cs typeface="Times New Roman" panose="02020603050405020304" pitchFamily="18" charset="0"/>
                        </a:rPr>
                        <a:t>Invasion</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latin typeface="+mj-lt"/>
                        </a:rPr>
                        <a:t>When a foreign army enters a country by force.</a:t>
                      </a:r>
                      <a:endParaRPr lang="en-GB" sz="1000" dirty="0">
                        <a:effectLst/>
                        <a:latin typeface="+mj-lt"/>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80804719"/>
                  </a:ext>
                </a:extLst>
              </a:tr>
              <a:tr h="19095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dirty="0">
                          <a:solidFill>
                            <a:schemeClr val="tx1"/>
                          </a:solidFill>
                          <a:effectLst/>
                          <a:latin typeface="+mn-lt"/>
                          <a:ea typeface="Calibri" panose="020F0502020204030204" pitchFamily="34" charset="0"/>
                          <a:cs typeface="Times New Roman" panose="02020603050405020304" pitchFamily="18" charset="0"/>
                        </a:rPr>
                        <a:t>Luftwaffe</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effectLst/>
                          <a:latin typeface="+mj-lt"/>
                          <a:ea typeface="Calibri" panose="020F0502020204030204" pitchFamily="34" charset="0"/>
                          <a:cs typeface="Times New Roman" panose="02020603050405020304" pitchFamily="18" charset="0"/>
                        </a:rPr>
                        <a:t>German Air Force</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19819884"/>
                  </a:ext>
                </a:extLst>
              </a:tr>
              <a:tr h="207640">
                <a:tc>
                  <a:txBody>
                    <a:bodyPr/>
                    <a:lstStyle/>
                    <a:p>
                      <a:pPr marL="0" indent="0">
                        <a:buFont typeface="Arial" panose="020B0604020202020204" pitchFamily="34" charset="0"/>
                        <a:buNone/>
                      </a:pPr>
                      <a:r>
                        <a:rPr lang="en-GB" sz="1000" b="1" dirty="0">
                          <a:effectLst/>
                          <a:latin typeface="+mj-lt"/>
                          <a:ea typeface="Calibri" panose="020F0502020204030204" pitchFamily="34" charset="0"/>
                          <a:cs typeface="Times New Roman" panose="02020603050405020304" pitchFamily="18" charset="0"/>
                        </a:rPr>
                        <a:t>Nazi party</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latin typeface="+mj-lt"/>
                        </a:rPr>
                        <a:t>A German political party led by Adolf Hitler.</a:t>
                      </a:r>
                      <a:endParaRPr lang="en-GB" sz="1000" dirty="0">
                        <a:effectLst/>
                        <a:latin typeface="+mj-lt"/>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73006555"/>
                  </a:ext>
                </a:extLst>
              </a:tr>
              <a:tr h="170897">
                <a:tc>
                  <a:txBody>
                    <a:bodyPr/>
                    <a:lstStyle/>
                    <a:p>
                      <a:pPr marL="0" indent="0">
                        <a:buFont typeface="Arial" panose="020B0604020202020204" pitchFamily="34" charset="0"/>
                        <a:buNone/>
                      </a:pPr>
                      <a:r>
                        <a:rPr lang="en-GB" sz="1000" b="1" dirty="0">
                          <a:effectLst/>
                          <a:latin typeface="+mj-lt"/>
                          <a:ea typeface="Calibri" panose="020F0502020204030204" pitchFamily="34" charset="0"/>
                          <a:cs typeface="Times New Roman" panose="02020603050405020304" pitchFamily="18" charset="0"/>
                        </a:rPr>
                        <a:t>Persecute </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b="0" i="0" kern="1200" dirty="0">
                          <a:solidFill>
                            <a:schemeClr val="tx1"/>
                          </a:solidFill>
                          <a:effectLst/>
                          <a:latin typeface="+mn-lt"/>
                          <a:ea typeface="+mn-ea"/>
                          <a:cs typeface="+mn-cs"/>
                        </a:rPr>
                        <a:t>To treat someone unfairly or cruelly over a long period of time because of their race, religion, or political beliefs.</a:t>
                      </a:r>
                      <a:endParaRPr lang="en-GB" sz="1000" dirty="0">
                        <a:effectLst/>
                        <a:latin typeface="+mj-lt"/>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40599857"/>
                  </a:ext>
                </a:extLst>
              </a:tr>
              <a:tr h="170897">
                <a:tc>
                  <a:txBody>
                    <a:bodyPr/>
                    <a:lstStyle/>
                    <a:p>
                      <a:pPr marL="0" indent="0">
                        <a:buFont typeface="Arial" panose="020B0604020202020204" pitchFamily="34" charset="0"/>
                        <a:buNone/>
                      </a:pPr>
                      <a:r>
                        <a:rPr lang="en-GB" sz="1000" b="1" dirty="0">
                          <a:effectLst/>
                          <a:latin typeface="+mj-lt"/>
                          <a:ea typeface="Calibri" panose="020F0502020204030204" pitchFamily="34" charset="0"/>
                          <a:cs typeface="Times New Roman" panose="02020603050405020304" pitchFamily="18" charset="0"/>
                        </a:rPr>
                        <a:t>Propaganda </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b="0" i="0" kern="1200" dirty="0">
                          <a:solidFill>
                            <a:schemeClr val="tx1"/>
                          </a:solidFill>
                          <a:effectLst/>
                          <a:latin typeface="+mn-lt"/>
                          <a:ea typeface="+mn-ea"/>
                          <a:cs typeface="+mn-cs"/>
                        </a:rPr>
                        <a:t>A form of communication to distribute information. It is always </a:t>
                      </a:r>
                      <a:r>
                        <a:rPr lang="en-GB" sz="1000" b="0" i="0" u="none" strike="noStrike" kern="1200" dirty="0">
                          <a:solidFill>
                            <a:schemeClr val="tx1"/>
                          </a:solidFill>
                          <a:effectLst/>
                          <a:latin typeface="+mn-lt"/>
                          <a:ea typeface="+mn-ea"/>
                          <a:cs typeface="+mn-cs"/>
                        </a:rPr>
                        <a:t>biased</a:t>
                      </a:r>
                      <a:r>
                        <a:rPr lang="en-GB" sz="1000" b="0" i="0" kern="1200" dirty="0">
                          <a:solidFill>
                            <a:schemeClr val="tx1"/>
                          </a:solidFill>
                          <a:effectLst/>
                          <a:latin typeface="+mn-lt"/>
                          <a:ea typeface="+mn-ea"/>
                          <a:cs typeface="+mn-cs"/>
                        </a:rPr>
                        <a:t>. The information is </a:t>
                      </a:r>
                      <a:r>
                        <a:rPr lang="en-GB" sz="1000" b="0" i="0" u="none" strike="noStrike" kern="1200" dirty="0">
                          <a:solidFill>
                            <a:schemeClr val="tx1"/>
                          </a:solidFill>
                          <a:effectLst/>
                          <a:latin typeface="+mn-lt"/>
                          <a:ea typeface="+mn-ea"/>
                          <a:cs typeface="+mn-cs"/>
                        </a:rPr>
                        <a:t>designed</a:t>
                      </a:r>
                      <a:r>
                        <a:rPr lang="en-GB" sz="1000" b="0" i="0" kern="1200" dirty="0">
                          <a:solidFill>
                            <a:schemeClr val="tx1"/>
                          </a:solidFill>
                          <a:effectLst/>
                          <a:latin typeface="+mn-lt"/>
                          <a:ea typeface="+mn-ea"/>
                          <a:cs typeface="+mn-cs"/>
                        </a:rPr>
                        <a:t> to make people feel a certain way or to believe a certain thing. </a:t>
                      </a:r>
                      <a:endParaRPr lang="en-GB" sz="1000" dirty="0">
                        <a:effectLst/>
                        <a:latin typeface="+mj-lt"/>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787848989"/>
                  </a:ext>
                </a:extLst>
              </a:tr>
              <a:tr h="341794">
                <a:tc>
                  <a:txBody>
                    <a:bodyPr/>
                    <a:lstStyle/>
                    <a:p>
                      <a:pPr marL="0" indent="0">
                        <a:buFont typeface="Arial" panose="020B0604020202020204" pitchFamily="34" charset="0"/>
                        <a:buNone/>
                      </a:pPr>
                      <a:r>
                        <a:rPr lang="en-GB" sz="1000" b="1" dirty="0">
                          <a:effectLst/>
                          <a:latin typeface="+mj-lt"/>
                          <a:ea typeface="Calibri" panose="020F0502020204030204" pitchFamily="34" charset="0"/>
                          <a:cs typeface="Times New Roman" panose="02020603050405020304" pitchFamily="18" charset="0"/>
                        </a:rPr>
                        <a:t>Rationing </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latin typeface="+mj-lt"/>
                        </a:rPr>
                        <a:t>A limited amount of food you were able to buy, used to make sure everyone had a fair share.</a:t>
                      </a:r>
                      <a:endParaRPr lang="en-GB" sz="1000" dirty="0">
                        <a:effectLst/>
                        <a:latin typeface="+mj-lt"/>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077045315"/>
                  </a:ext>
                </a:extLst>
              </a:tr>
              <a:tr h="389941">
                <a:tc>
                  <a:txBody>
                    <a:bodyPr/>
                    <a:lstStyle/>
                    <a:p>
                      <a:pPr marL="0" indent="0">
                        <a:buFont typeface="Arial" panose="020B0604020202020204" pitchFamily="34" charset="0"/>
                        <a:buNone/>
                      </a:pPr>
                      <a:r>
                        <a:rPr lang="en-GB" sz="1000" b="1" dirty="0">
                          <a:effectLst/>
                          <a:latin typeface="+mj-lt"/>
                          <a:ea typeface="Calibri" panose="020F0502020204030204" pitchFamily="34" charset="0"/>
                          <a:cs typeface="Times New Roman" panose="02020603050405020304" pitchFamily="18" charset="0"/>
                        </a:rPr>
                        <a:t>Treaty </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latin typeface="+mj-lt"/>
                        </a:rPr>
                        <a:t>A written agreement to do a particular thing, used at the end of the war to create peace.</a:t>
                      </a:r>
                      <a:endParaRPr lang="en-GB" sz="1000" dirty="0">
                        <a:effectLst/>
                        <a:latin typeface="+mj-lt"/>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589473509"/>
                  </a:ext>
                </a:extLst>
              </a:tr>
              <a:tr h="0">
                <a:tc>
                  <a:txBody>
                    <a:bodyPr/>
                    <a:lstStyle/>
                    <a:p>
                      <a:pPr marL="0" indent="0">
                        <a:buFont typeface="Arial" panose="020B0604020202020204" pitchFamily="34" charset="0"/>
                        <a:buNone/>
                      </a:pP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97937668"/>
                  </a:ext>
                </a:extLst>
              </a:tr>
            </a:tbl>
          </a:graphicData>
        </a:graphic>
      </p:graphicFrame>
      <p:sp>
        <p:nvSpPr>
          <p:cNvPr id="7" name="Rectangle 6">
            <a:extLst>
              <a:ext uri="{FF2B5EF4-FFF2-40B4-BE49-F238E27FC236}">
                <a16:creationId xmlns:a16="http://schemas.microsoft.com/office/drawing/2014/main" id="{94911DA0-6337-1766-91A9-48981D1EF551}"/>
              </a:ext>
            </a:extLst>
          </p:cNvPr>
          <p:cNvSpPr/>
          <p:nvPr/>
        </p:nvSpPr>
        <p:spPr>
          <a:xfrm>
            <a:off x="4376605" y="859947"/>
            <a:ext cx="4281765" cy="5395770"/>
          </a:xfrm>
          <a:prstGeom prst="rect">
            <a:avLst/>
          </a:prstGeom>
          <a:noFill/>
          <a:ln>
            <a:solidFill>
              <a:srgbClr val="8B1C86">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7EA855A-62DA-4FC2-9EF5-F1382E562204}"/>
              </a:ext>
            </a:extLst>
          </p:cNvPr>
          <p:cNvSpPr txBox="1"/>
          <p:nvPr/>
        </p:nvSpPr>
        <p:spPr>
          <a:xfrm>
            <a:off x="2963431" y="2112323"/>
            <a:ext cx="1206788" cy="1246495"/>
          </a:xfrm>
          <a:prstGeom prst="rect">
            <a:avLst/>
          </a:prstGeom>
          <a:noFill/>
        </p:spPr>
        <p:txBody>
          <a:bodyPr wrap="square" rtlCol="0">
            <a:spAutoFit/>
          </a:bodyPr>
          <a:lstStyle/>
          <a:p>
            <a:pPr algn="ctr"/>
            <a:r>
              <a:rPr lang="en-GB" sz="1200" b="1" dirty="0">
                <a:solidFill>
                  <a:schemeClr val="bg1"/>
                </a:solidFill>
              </a:rPr>
              <a:t>KQ2</a:t>
            </a:r>
          </a:p>
          <a:p>
            <a:pPr algn="ctr"/>
            <a:r>
              <a:rPr lang="en-GB" sz="1050" b="1" dirty="0">
                <a:solidFill>
                  <a:schemeClr val="bg1"/>
                </a:solidFill>
              </a:rPr>
              <a:t>Why was it necessary for children to be evacuated and what was it really like?  </a:t>
            </a:r>
          </a:p>
        </p:txBody>
      </p:sp>
    </p:spTree>
    <p:extLst>
      <p:ext uri="{BB962C8B-B14F-4D97-AF65-F5344CB8AC3E}">
        <p14:creationId xmlns:p14="http://schemas.microsoft.com/office/powerpoint/2010/main" val="3174605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0">
      <a:dk1>
        <a:sysClr val="windowText" lastClr="000000"/>
      </a:dk1>
      <a:lt1>
        <a:sysClr val="window" lastClr="FFFFFF"/>
      </a:lt1>
      <a:dk2>
        <a:srgbClr val="44546A"/>
      </a:dk2>
      <a:lt2>
        <a:srgbClr val="E7E6E6"/>
      </a:lt2>
      <a:accent1>
        <a:srgbClr val="8C008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H Jan 2022 Final" id="{DD92D362-7F2D-FA46-9A54-8199BCAAF3A5}" vid="{8D9DE6F2-0DFE-9247-B83F-F62DA0236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26BAE5C6E6EB4AA7667603C06217DD" ma:contentTypeVersion="20" ma:contentTypeDescription="Create a new document." ma:contentTypeScope="" ma:versionID="4dd68d9f9aef0ea9e8d0eecaaa24448a">
  <xsd:schema xmlns:xsd="http://www.w3.org/2001/XMLSchema" xmlns:xs="http://www.w3.org/2001/XMLSchema" xmlns:p="http://schemas.microsoft.com/office/2006/metadata/properties" xmlns:ns2="ab34d614-e0de-4a48-91ad-49841d565fa1" xmlns:ns3="3644042a-e352-471b-b990-1a634a32a424" targetNamespace="http://schemas.microsoft.com/office/2006/metadata/properties" ma:root="true" ma:fieldsID="aff49361c38b3b3e8620082e01df3694" ns2:_="" ns3:_="">
    <xsd:import namespace="ab34d614-e0de-4a48-91ad-49841d565fa1"/>
    <xsd:import namespace="3644042a-e352-471b-b990-1a634a32a42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3:TaxCatchAll" minOccurs="0"/>
                <xsd:element ref="ns2:lcf76f155ced4ddcb4097134ff3c332f"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34d614-e0de-4a48-91ad-49841d565f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625a5d3-064a-4d7e-b05e-b1bb8afb0996"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44042a-e352-471b-b990-1a634a32a42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a8e2d9a-dbe1-41f0-875c-b2f997ee447b}" ma:internalName="TaxCatchAll" ma:showField="CatchAllData" ma:web="3644042a-e352-471b-b990-1a634a32a4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b34d614-e0de-4a48-91ad-49841d565fa1">
      <Terms xmlns="http://schemas.microsoft.com/office/infopath/2007/PartnerControls"/>
    </lcf76f155ced4ddcb4097134ff3c332f>
    <TaxCatchAll xmlns="3644042a-e352-471b-b990-1a634a32a42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ED698A-399D-47F1-8103-78513A938B25}"/>
</file>

<file path=customXml/itemProps2.xml><?xml version="1.0" encoding="utf-8"?>
<ds:datastoreItem xmlns:ds="http://schemas.openxmlformats.org/officeDocument/2006/customXml" ds:itemID="{70AC96BD-DBE9-4D74-8AB0-ACDA0CF5783A}">
  <ds:schemaRefs>
    <ds:schemaRef ds:uri="http://www.w3.org/XML/1998/namespace"/>
    <ds:schemaRef ds:uri="http://schemas.microsoft.com/office/2006/documentManagement/types"/>
    <ds:schemaRef ds:uri="http://purl.org/dc/dcmitype/"/>
    <ds:schemaRef ds:uri="http://schemas.openxmlformats.org/package/2006/metadata/core-properties"/>
    <ds:schemaRef ds:uri="http://purl.org/dc/elements/1.1/"/>
    <ds:schemaRef ds:uri="0aab9282-9887-4cd7-bc73-e2452d1cc7fe"/>
    <ds:schemaRef ds:uri="0286fb5e-b3e2-4ed5-aff4-facb20208ae0"/>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2020AAF4-A080-496D-9BEE-0F33FBBF23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6161</TotalTime>
  <Words>885</Words>
  <Application>Microsoft Office PowerPoint</Application>
  <PresentationFormat>Widescreen</PresentationFormat>
  <Paragraphs>104</Paragraphs>
  <Slides>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Times New Roman</vt:lpstr>
      <vt:lpstr>Gill Sans</vt:lpstr>
      <vt:lpstr>Montserrat Semi</vt:lpstr>
      <vt:lpstr>Century Gothic</vt:lpstr>
      <vt:lpstr>Calibri</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Thompson</dc:creator>
  <cp:lastModifiedBy>Rebecca Hudson</cp:lastModifiedBy>
  <cp:revision>68</cp:revision>
  <cp:lastPrinted>2022-10-12T15:50:06Z</cp:lastPrinted>
  <dcterms:created xsi:type="dcterms:W3CDTF">2022-02-09T13:26:57Z</dcterms:created>
  <dcterms:modified xsi:type="dcterms:W3CDTF">2022-10-21T10:21:09Z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0x010100E726BAE5C6E6EB4AA7667603C06217DD</vt:lpwstr>
  </property>
  <property fmtid="{D5CDD505-2E9C-101B-9397-08002B2CF9AE}" pid="3" name="MediaServiceImageTags">
    <vt:lpwstr/>
  </property>
</Properties>
</file>