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sldIdLst>
    <p:sldId id="257" r:id="rId5"/>
    <p:sldId id="276" r:id="rId6"/>
    <p:sldId id="27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8497B1"/>
    <a:srgbClr val="8C0084"/>
    <a:srgbClr val="8B1C86"/>
    <a:srgbClr val="8497B0"/>
    <a:srgbClr val="BF9001"/>
    <a:srgbClr val="AFAFAF"/>
    <a:srgbClr val="7E0177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7" autoAdjust="0"/>
    <p:restoredTop sz="94886"/>
  </p:normalViewPr>
  <p:slideViewPr>
    <p:cSldViewPr snapToObjects="1" showGuides="1">
      <p:cViewPr varScale="1">
        <p:scale>
          <a:sx n="68" d="100"/>
          <a:sy n="68" d="100"/>
        </p:scale>
        <p:origin x="44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Hudson" userId="eb5edfd7-4e3a-4b2d-b1eb-70a38379c76a" providerId="ADAL" clId="{373E2AAE-262D-4334-9CCC-EC8203CC74D3}"/>
    <pc:docChg chg="undo custSel addSld delSld modSld">
      <pc:chgData name="Rebecca Hudson" userId="eb5edfd7-4e3a-4b2d-b1eb-70a38379c76a" providerId="ADAL" clId="{373E2AAE-262D-4334-9CCC-EC8203CC74D3}" dt="2022-10-19T12:31:15.964" v="1640" actId="1076"/>
      <pc:docMkLst>
        <pc:docMk/>
      </pc:docMkLst>
      <pc:sldChg chg="addSp delSp modSp">
        <pc:chgData name="Rebecca Hudson" userId="eb5edfd7-4e3a-4b2d-b1eb-70a38379c76a" providerId="ADAL" clId="{373E2AAE-262D-4334-9CCC-EC8203CC74D3}" dt="2022-10-17T20:07:13.484" v="128" actId="1076"/>
        <pc:sldMkLst>
          <pc:docMk/>
          <pc:sldMk cId="2948969185" sldId="257"/>
        </pc:sldMkLst>
        <pc:spChg chg="mod">
          <ac:chgData name="Rebecca Hudson" userId="eb5edfd7-4e3a-4b2d-b1eb-70a38379c76a" providerId="ADAL" clId="{373E2AAE-262D-4334-9CCC-EC8203CC74D3}" dt="2022-10-17T20:06:04.364" v="121" actId="1076"/>
          <ac:spMkLst>
            <pc:docMk/>
            <pc:sldMk cId="2948969185" sldId="257"/>
            <ac:spMk id="2" creationId="{A996D43E-DFD7-4010-9D12-2E40C6A2AC31}"/>
          </ac:spMkLst>
        </pc:spChg>
        <pc:spChg chg="mod">
          <ac:chgData name="Rebecca Hudson" userId="eb5edfd7-4e3a-4b2d-b1eb-70a38379c76a" providerId="ADAL" clId="{373E2AAE-262D-4334-9CCC-EC8203CC74D3}" dt="2022-10-17T20:05:47.866" v="119" actId="1076"/>
          <ac:spMkLst>
            <pc:docMk/>
            <pc:sldMk cId="2948969185" sldId="257"/>
            <ac:spMk id="4" creationId="{7152AB39-BE9E-7847-858A-5E5AC7E11493}"/>
          </ac:spMkLst>
        </pc:spChg>
        <pc:picChg chg="del">
          <ac:chgData name="Rebecca Hudson" userId="eb5edfd7-4e3a-4b2d-b1eb-70a38379c76a" providerId="ADAL" clId="{373E2AAE-262D-4334-9CCC-EC8203CC74D3}" dt="2022-10-12T16:49:03.440" v="54" actId="478"/>
          <ac:picMkLst>
            <pc:docMk/>
            <pc:sldMk cId="2948969185" sldId="257"/>
            <ac:picMk id="7" creationId="{38FEBC38-C530-4EF6-81A4-0CA99FAA00C1}"/>
          </ac:picMkLst>
        </pc:picChg>
        <pc:picChg chg="del">
          <ac:chgData name="Rebecca Hudson" userId="eb5edfd7-4e3a-4b2d-b1eb-70a38379c76a" providerId="ADAL" clId="{373E2AAE-262D-4334-9CCC-EC8203CC74D3}" dt="2022-10-12T16:49:04.657" v="55" actId="478"/>
          <ac:picMkLst>
            <pc:docMk/>
            <pc:sldMk cId="2948969185" sldId="257"/>
            <ac:picMk id="1026" creationId="{399B17EF-47EE-402E-99DE-AB3722B7E785}"/>
          </ac:picMkLst>
        </pc:picChg>
        <pc:picChg chg="add mod">
          <ac:chgData name="Rebecca Hudson" userId="eb5edfd7-4e3a-4b2d-b1eb-70a38379c76a" providerId="ADAL" clId="{373E2AAE-262D-4334-9CCC-EC8203CC74D3}" dt="2022-10-17T20:06:50.915" v="125" actId="1076"/>
          <ac:picMkLst>
            <pc:docMk/>
            <pc:sldMk cId="2948969185" sldId="257"/>
            <ac:picMk id="1026" creationId="{8ECFA9D5-5ABE-41AD-85D1-F371E6ABA468}"/>
          </ac:picMkLst>
        </pc:picChg>
        <pc:picChg chg="add mod">
          <ac:chgData name="Rebecca Hudson" userId="eb5edfd7-4e3a-4b2d-b1eb-70a38379c76a" providerId="ADAL" clId="{373E2AAE-262D-4334-9CCC-EC8203CC74D3}" dt="2022-10-17T20:07:13.484" v="128" actId="1076"/>
          <ac:picMkLst>
            <pc:docMk/>
            <pc:sldMk cId="2948969185" sldId="257"/>
            <ac:picMk id="1028" creationId="{2F212EC5-0C15-4A58-B3D1-D4F4CBA34F70}"/>
          </ac:picMkLst>
        </pc:picChg>
        <pc:cxnChg chg="mod">
          <ac:chgData name="Rebecca Hudson" userId="eb5edfd7-4e3a-4b2d-b1eb-70a38379c76a" providerId="ADAL" clId="{373E2AAE-262D-4334-9CCC-EC8203CC74D3}" dt="2022-10-17T20:05:47.509" v="118" actId="1076"/>
          <ac:cxnSpMkLst>
            <pc:docMk/>
            <pc:sldMk cId="2948969185" sldId="257"/>
            <ac:cxnSpMk id="6" creationId="{05CDBA8F-3598-F94A-B2C2-1F2016F44A99}"/>
          </ac:cxnSpMkLst>
        </pc:cxnChg>
      </pc:sldChg>
      <pc:sldChg chg="addSp delSp modSp">
        <pc:chgData name="Rebecca Hudson" userId="eb5edfd7-4e3a-4b2d-b1eb-70a38379c76a" providerId="ADAL" clId="{373E2AAE-262D-4334-9CCC-EC8203CC74D3}" dt="2022-10-19T12:31:15.964" v="1640" actId="1076"/>
        <pc:sldMkLst>
          <pc:docMk/>
          <pc:sldMk cId="2811254406" sldId="276"/>
        </pc:sldMkLst>
        <pc:spChg chg="mod">
          <ac:chgData name="Rebecca Hudson" userId="eb5edfd7-4e3a-4b2d-b1eb-70a38379c76a" providerId="ADAL" clId="{373E2AAE-262D-4334-9CCC-EC8203CC74D3}" dt="2022-10-18T15:08:05.904" v="484" actId="1076"/>
          <ac:spMkLst>
            <pc:docMk/>
            <pc:sldMk cId="2811254406" sldId="276"/>
            <ac:spMk id="2" creationId="{77B04A15-208E-BC4C-8503-EE867B201E06}"/>
          </ac:spMkLst>
        </pc:spChg>
        <pc:spChg chg="del mod">
          <ac:chgData name="Rebecca Hudson" userId="eb5edfd7-4e3a-4b2d-b1eb-70a38379c76a" providerId="ADAL" clId="{373E2AAE-262D-4334-9CCC-EC8203CC74D3}" dt="2022-10-19T12:31:09.488" v="1636" actId="478"/>
          <ac:spMkLst>
            <pc:docMk/>
            <pc:sldMk cId="2811254406" sldId="276"/>
            <ac:spMk id="3" creationId="{FB248809-1C24-6D4B-BE4B-D58E8B8B28C5}"/>
          </ac:spMkLst>
        </pc:spChg>
        <pc:spChg chg="add del mod">
          <ac:chgData name="Rebecca Hudson" userId="eb5edfd7-4e3a-4b2d-b1eb-70a38379c76a" providerId="ADAL" clId="{373E2AAE-262D-4334-9CCC-EC8203CC74D3}" dt="2022-10-18T15:07:55.241" v="461" actId="478"/>
          <ac:spMkLst>
            <pc:docMk/>
            <pc:sldMk cId="2811254406" sldId="276"/>
            <ac:spMk id="4" creationId="{5861ED5D-881C-4202-9FF2-1D59779CE558}"/>
          </ac:spMkLst>
        </pc:spChg>
        <pc:spChg chg="add mod">
          <ac:chgData name="Rebecca Hudson" userId="eb5edfd7-4e3a-4b2d-b1eb-70a38379c76a" providerId="ADAL" clId="{373E2AAE-262D-4334-9CCC-EC8203CC74D3}" dt="2022-10-19T12:31:15.964" v="1640" actId="1076"/>
          <ac:spMkLst>
            <pc:docMk/>
            <pc:sldMk cId="2811254406" sldId="276"/>
            <ac:spMk id="4" creationId="{A7FCEDD8-32AC-4985-B322-0D173E11D14C}"/>
          </ac:spMkLst>
        </pc:spChg>
        <pc:spChg chg="add mod">
          <ac:chgData name="Rebecca Hudson" userId="eb5edfd7-4e3a-4b2d-b1eb-70a38379c76a" providerId="ADAL" clId="{373E2AAE-262D-4334-9CCC-EC8203CC74D3}" dt="2022-10-18T15:54:28.111" v="1629" actId="1076"/>
          <ac:spMkLst>
            <pc:docMk/>
            <pc:sldMk cId="2811254406" sldId="276"/>
            <ac:spMk id="6" creationId="{863D0689-19BE-4DA0-AAB4-AD9256A85F61}"/>
          </ac:spMkLst>
        </pc:spChg>
        <pc:spChg chg="add mod">
          <ac:chgData name="Rebecca Hudson" userId="eb5edfd7-4e3a-4b2d-b1eb-70a38379c76a" providerId="ADAL" clId="{373E2AAE-262D-4334-9CCC-EC8203CC74D3}" dt="2022-10-18T15:54:28.111" v="1629" actId="1076"/>
          <ac:spMkLst>
            <pc:docMk/>
            <pc:sldMk cId="2811254406" sldId="276"/>
            <ac:spMk id="9" creationId="{A992E160-5F57-46C9-97BC-2FABAC50C4D3}"/>
          </ac:spMkLst>
        </pc:spChg>
        <pc:spChg chg="add mod">
          <ac:chgData name="Rebecca Hudson" userId="eb5edfd7-4e3a-4b2d-b1eb-70a38379c76a" providerId="ADAL" clId="{373E2AAE-262D-4334-9CCC-EC8203CC74D3}" dt="2022-10-18T15:54:28.111" v="1629" actId="1076"/>
          <ac:spMkLst>
            <pc:docMk/>
            <pc:sldMk cId="2811254406" sldId="276"/>
            <ac:spMk id="14" creationId="{60615B6F-B3A4-4F36-8665-1053D13AF6C0}"/>
          </ac:spMkLst>
        </pc:spChg>
        <pc:spChg chg="add mod">
          <ac:chgData name="Rebecca Hudson" userId="eb5edfd7-4e3a-4b2d-b1eb-70a38379c76a" providerId="ADAL" clId="{373E2AAE-262D-4334-9CCC-EC8203CC74D3}" dt="2022-10-18T15:54:28.111" v="1629" actId="1076"/>
          <ac:spMkLst>
            <pc:docMk/>
            <pc:sldMk cId="2811254406" sldId="276"/>
            <ac:spMk id="15" creationId="{76923B6E-C3F6-41A9-B26D-2F9BDF37B8D2}"/>
          </ac:spMkLst>
        </pc:spChg>
        <pc:picChg chg="del">
          <ac:chgData name="Rebecca Hudson" userId="eb5edfd7-4e3a-4b2d-b1eb-70a38379c76a" providerId="ADAL" clId="{373E2AAE-262D-4334-9CCC-EC8203CC74D3}" dt="2022-10-12T16:49:16.587" v="58" actId="478"/>
          <ac:picMkLst>
            <pc:docMk/>
            <pc:sldMk cId="2811254406" sldId="276"/>
            <ac:picMk id="4" creationId="{4539D9D2-4E8E-4692-B39F-48EF4DEBC38E}"/>
          </ac:picMkLst>
        </pc:picChg>
        <pc:picChg chg="add del mod modCrop">
          <ac:chgData name="Rebecca Hudson" userId="eb5edfd7-4e3a-4b2d-b1eb-70a38379c76a" providerId="ADAL" clId="{373E2AAE-262D-4334-9CCC-EC8203CC74D3}" dt="2022-10-18T14:59:10.923" v="347" actId="478"/>
          <ac:picMkLst>
            <pc:docMk/>
            <pc:sldMk cId="2811254406" sldId="276"/>
            <ac:picMk id="5" creationId="{10267D4C-51D0-4ABD-A1A7-0DA9A96BE3B4}"/>
          </ac:picMkLst>
        </pc:picChg>
        <pc:picChg chg="add mod">
          <ac:chgData name="Rebecca Hudson" userId="eb5edfd7-4e3a-4b2d-b1eb-70a38379c76a" providerId="ADAL" clId="{373E2AAE-262D-4334-9CCC-EC8203CC74D3}" dt="2022-10-18T15:54:35.316" v="1634" actId="1076"/>
          <ac:picMkLst>
            <pc:docMk/>
            <pc:sldMk cId="2811254406" sldId="276"/>
            <ac:picMk id="7" creationId="{5FE46563-FC8B-4535-A0C6-739224431810}"/>
          </ac:picMkLst>
        </pc:picChg>
        <pc:picChg chg="add mod modCrop">
          <ac:chgData name="Rebecca Hudson" userId="eb5edfd7-4e3a-4b2d-b1eb-70a38379c76a" providerId="ADAL" clId="{373E2AAE-262D-4334-9CCC-EC8203CC74D3}" dt="2022-10-18T15:54:28.111" v="1629" actId="1076"/>
          <ac:picMkLst>
            <pc:docMk/>
            <pc:sldMk cId="2811254406" sldId="276"/>
            <ac:picMk id="8" creationId="{309D714F-DD18-4EC6-8E41-E14E6F975C58}"/>
          </ac:picMkLst>
        </pc:picChg>
        <pc:picChg chg="del">
          <ac:chgData name="Rebecca Hudson" userId="eb5edfd7-4e3a-4b2d-b1eb-70a38379c76a" providerId="ADAL" clId="{373E2AAE-262D-4334-9CCC-EC8203CC74D3}" dt="2022-10-12T16:49:17.880" v="59" actId="478"/>
          <ac:picMkLst>
            <pc:docMk/>
            <pc:sldMk cId="2811254406" sldId="276"/>
            <ac:picMk id="10" creationId="{6C00F18C-C4D6-4270-A527-E7C672FA6CD2}"/>
          </ac:picMkLst>
        </pc:picChg>
        <pc:picChg chg="add del mod modCrop">
          <ac:chgData name="Rebecca Hudson" userId="eb5edfd7-4e3a-4b2d-b1eb-70a38379c76a" providerId="ADAL" clId="{373E2AAE-262D-4334-9CCC-EC8203CC74D3}" dt="2022-10-18T15:50:21.464" v="1563" actId="478"/>
          <ac:picMkLst>
            <pc:docMk/>
            <pc:sldMk cId="2811254406" sldId="276"/>
            <ac:picMk id="10" creationId="{892B04CA-C41D-4368-9ABA-3ABC49A3EE70}"/>
          </ac:picMkLst>
        </pc:picChg>
        <pc:picChg chg="add del">
          <ac:chgData name="Rebecca Hudson" userId="eb5edfd7-4e3a-4b2d-b1eb-70a38379c76a" providerId="ADAL" clId="{373E2AAE-262D-4334-9CCC-EC8203CC74D3}" dt="2022-10-18T15:43:53.341" v="1441" actId="478"/>
          <ac:picMkLst>
            <pc:docMk/>
            <pc:sldMk cId="2811254406" sldId="276"/>
            <ac:picMk id="11" creationId="{A2002544-C7DC-4133-91ED-61E6D0D57B4A}"/>
          </ac:picMkLst>
        </pc:picChg>
        <pc:picChg chg="add del">
          <ac:chgData name="Rebecca Hudson" userId="eb5edfd7-4e3a-4b2d-b1eb-70a38379c76a" providerId="ADAL" clId="{373E2AAE-262D-4334-9CCC-EC8203CC74D3}" dt="2022-10-18T15:43:55.661" v="1443" actId="478"/>
          <ac:picMkLst>
            <pc:docMk/>
            <pc:sldMk cId="2811254406" sldId="276"/>
            <ac:picMk id="12" creationId="{093A0058-78E7-4F95-B253-6D359E946D9D}"/>
          </ac:picMkLst>
        </pc:picChg>
        <pc:picChg chg="add del mod modCrop">
          <ac:chgData name="Rebecca Hudson" userId="eb5edfd7-4e3a-4b2d-b1eb-70a38379c76a" providerId="ADAL" clId="{373E2AAE-262D-4334-9CCC-EC8203CC74D3}" dt="2022-10-18T15:50:24.243" v="1564" actId="478"/>
          <ac:picMkLst>
            <pc:docMk/>
            <pc:sldMk cId="2811254406" sldId="276"/>
            <ac:picMk id="13" creationId="{27E7E498-DF23-408C-A303-2EA849A9BE94}"/>
          </ac:picMkLst>
        </pc:picChg>
        <pc:cxnChg chg="add mod">
          <ac:chgData name="Rebecca Hudson" userId="eb5edfd7-4e3a-4b2d-b1eb-70a38379c76a" providerId="ADAL" clId="{373E2AAE-262D-4334-9CCC-EC8203CC74D3}" dt="2022-10-18T15:54:28.111" v="1629" actId="1076"/>
          <ac:cxnSpMkLst>
            <pc:docMk/>
            <pc:sldMk cId="2811254406" sldId="276"/>
            <ac:cxnSpMk id="17" creationId="{0BA40254-5DDE-4A92-A1E0-DE17349938BF}"/>
          </ac:cxnSpMkLst>
        </pc:cxnChg>
        <pc:cxnChg chg="add mod">
          <ac:chgData name="Rebecca Hudson" userId="eb5edfd7-4e3a-4b2d-b1eb-70a38379c76a" providerId="ADAL" clId="{373E2AAE-262D-4334-9CCC-EC8203CC74D3}" dt="2022-10-18T15:54:28.111" v="1629" actId="1076"/>
          <ac:cxnSpMkLst>
            <pc:docMk/>
            <pc:sldMk cId="2811254406" sldId="276"/>
            <ac:cxnSpMk id="19" creationId="{57A1133A-973A-4A54-A20D-3AC4C905F82C}"/>
          </ac:cxnSpMkLst>
        </pc:cxnChg>
      </pc:sldChg>
      <pc:sldChg chg="modSp">
        <pc:chgData name="Rebecca Hudson" userId="eb5edfd7-4e3a-4b2d-b1eb-70a38379c76a" providerId="ADAL" clId="{373E2AAE-262D-4334-9CCC-EC8203CC74D3}" dt="2022-10-18T15:40:56.722" v="1396" actId="20577"/>
        <pc:sldMkLst>
          <pc:docMk/>
          <pc:sldMk cId="3174605329" sldId="277"/>
        </pc:sldMkLst>
        <pc:spChg chg="mod">
          <ac:chgData name="Rebecca Hudson" userId="eb5edfd7-4e3a-4b2d-b1eb-70a38379c76a" providerId="ADAL" clId="{373E2AAE-262D-4334-9CCC-EC8203CC74D3}" dt="2022-10-17T20:08:13.398" v="211" actId="20577"/>
          <ac:spMkLst>
            <pc:docMk/>
            <pc:sldMk cId="3174605329" sldId="277"/>
            <ac:spMk id="2" creationId="{77B04A15-208E-BC4C-8503-EE867B201E06}"/>
          </ac:spMkLst>
        </pc:spChg>
        <pc:spChg chg="mod">
          <ac:chgData name="Rebecca Hudson" userId="eb5edfd7-4e3a-4b2d-b1eb-70a38379c76a" providerId="ADAL" clId="{373E2AAE-262D-4334-9CCC-EC8203CC74D3}" dt="2022-10-18T15:16:57.181" v="502" actId="404"/>
          <ac:spMkLst>
            <pc:docMk/>
            <pc:sldMk cId="3174605329" sldId="277"/>
            <ac:spMk id="18" creationId="{7A451BA3-D741-474D-86BF-08ADEEE4461B}"/>
          </ac:spMkLst>
        </pc:spChg>
        <pc:spChg chg="mod">
          <ac:chgData name="Rebecca Hudson" userId="eb5edfd7-4e3a-4b2d-b1eb-70a38379c76a" providerId="ADAL" clId="{373E2AAE-262D-4334-9CCC-EC8203CC74D3}" dt="2022-10-18T15:16:44.930" v="501" actId="404"/>
          <ac:spMkLst>
            <pc:docMk/>
            <pc:sldMk cId="3174605329" sldId="277"/>
            <ac:spMk id="26" creationId="{27EA855A-62DA-4FC2-9EF5-F1382E562204}"/>
          </ac:spMkLst>
        </pc:spChg>
        <pc:spChg chg="mod">
          <ac:chgData name="Rebecca Hudson" userId="eb5edfd7-4e3a-4b2d-b1eb-70a38379c76a" providerId="ADAL" clId="{373E2AAE-262D-4334-9CCC-EC8203CC74D3}" dt="2022-10-12T16:49:22.946" v="60" actId="20577"/>
          <ac:spMkLst>
            <pc:docMk/>
            <pc:sldMk cId="3174605329" sldId="277"/>
            <ac:spMk id="41" creationId="{75B0C77E-BA81-3341-8807-3A5A432E0DCE}"/>
          </ac:spMkLst>
        </pc:spChg>
        <pc:spChg chg="mod">
          <ac:chgData name="Rebecca Hudson" userId="eb5edfd7-4e3a-4b2d-b1eb-70a38379c76a" providerId="ADAL" clId="{373E2AAE-262D-4334-9CCC-EC8203CC74D3}" dt="2022-10-18T15:17:41.738" v="510" actId="1076"/>
          <ac:spMkLst>
            <pc:docMk/>
            <pc:sldMk cId="3174605329" sldId="277"/>
            <ac:spMk id="46" creationId="{DD0BD52D-EA79-184B-8C70-B009FCE50E63}"/>
          </ac:spMkLst>
        </pc:spChg>
        <pc:spChg chg="mod">
          <ac:chgData name="Rebecca Hudson" userId="eb5edfd7-4e3a-4b2d-b1eb-70a38379c76a" providerId="ADAL" clId="{373E2AAE-262D-4334-9CCC-EC8203CC74D3}" dt="2022-10-18T15:18:02.841" v="514" actId="1076"/>
          <ac:spMkLst>
            <pc:docMk/>
            <pc:sldMk cId="3174605329" sldId="277"/>
            <ac:spMk id="47" creationId="{90BACB80-3AE4-BE46-9571-C9F550EBDD84}"/>
          </ac:spMkLst>
        </pc:spChg>
        <pc:spChg chg="mod">
          <ac:chgData name="Rebecca Hudson" userId="eb5edfd7-4e3a-4b2d-b1eb-70a38379c76a" providerId="ADAL" clId="{373E2AAE-262D-4334-9CCC-EC8203CC74D3}" dt="2022-10-18T15:19:33.231" v="518" actId="122"/>
          <ac:spMkLst>
            <pc:docMk/>
            <pc:sldMk cId="3174605329" sldId="277"/>
            <ac:spMk id="48" creationId="{B28C8C53-ECE0-2343-BD43-441E0E7339F4}"/>
          </ac:spMkLst>
        </pc:spChg>
        <pc:spChg chg="mod">
          <ac:chgData name="Rebecca Hudson" userId="eb5edfd7-4e3a-4b2d-b1eb-70a38379c76a" providerId="ADAL" clId="{373E2AAE-262D-4334-9CCC-EC8203CC74D3}" dt="2022-10-18T15:32:45.014" v="1385" actId="20577"/>
          <ac:spMkLst>
            <pc:docMk/>
            <pc:sldMk cId="3174605329" sldId="277"/>
            <ac:spMk id="49" creationId="{CE760A76-84D6-8E49-A4E2-76EED5761938}"/>
          </ac:spMkLst>
        </pc:spChg>
        <pc:spChg chg="mod">
          <ac:chgData name="Rebecca Hudson" userId="eb5edfd7-4e3a-4b2d-b1eb-70a38379c76a" providerId="ADAL" clId="{373E2AAE-262D-4334-9CCC-EC8203CC74D3}" dt="2022-10-18T15:20:08.108" v="528" actId="1076"/>
          <ac:spMkLst>
            <pc:docMk/>
            <pc:sldMk cId="3174605329" sldId="277"/>
            <ac:spMk id="50" creationId="{3B8EE72E-C9A8-864B-8401-F9255DBE4C50}"/>
          </ac:spMkLst>
        </pc:spChg>
        <pc:spChg chg="mod">
          <ac:chgData name="Rebecca Hudson" userId="eb5edfd7-4e3a-4b2d-b1eb-70a38379c76a" providerId="ADAL" clId="{373E2AAE-262D-4334-9CCC-EC8203CC74D3}" dt="2022-10-18T15:40:56.722" v="1396" actId="20577"/>
          <ac:spMkLst>
            <pc:docMk/>
            <pc:sldMk cId="3174605329" sldId="277"/>
            <ac:spMk id="51" creationId="{77F873FB-BABA-D240-87C4-BC12B9716B0D}"/>
          </ac:spMkLst>
        </pc:spChg>
        <pc:grpChg chg="mod">
          <ac:chgData name="Rebecca Hudson" userId="eb5edfd7-4e3a-4b2d-b1eb-70a38379c76a" providerId="ADAL" clId="{373E2AAE-262D-4334-9CCC-EC8203CC74D3}" dt="2022-10-18T15:20:04.148" v="527" actId="1076"/>
          <ac:grpSpMkLst>
            <pc:docMk/>
            <pc:sldMk cId="3174605329" sldId="277"/>
            <ac:grpSpMk id="36" creationId="{7C5EBAC4-4CDC-6D4C-979D-F02B6C65F9AB}"/>
          </ac:grpSpMkLst>
        </pc:grpChg>
        <pc:graphicFrameChg chg="mod modGraphic">
          <ac:chgData name="Rebecca Hudson" userId="eb5edfd7-4e3a-4b2d-b1eb-70a38379c76a" providerId="ADAL" clId="{373E2AAE-262D-4334-9CCC-EC8203CC74D3}" dt="2022-10-18T15:10:05.392" v="488" actId="20577"/>
          <ac:graphicFrameMkLst>
            <pc:docMk/>
            <pc:sldMk cId="3174605329" sldId="277"/>
            <ac:graphicFrameMk id="6" creationId="{E98A9D46-2432-133B-C4DC-89A888749464}"/>
          </ac:graphicFrameMkLst>
        </pc:graphicFrameChg>
      </pc:sldChg>
    </pc:docChg>
  </pc:docChgLst>
  <pc:docChgLst>
    <pc:chgData name="Rebecca Hudson" userId="eb5edfd7-4e3a-4b2d-b1eb-70a38379c76a" providerId="ADAL" clId="{5D2B2EB2-296B-4B35-BA61-B4C0C1F20E53}"/>
    <pc:docChg chg="undo custSel modSld">
      <pc:chgData name="Rebecca Hudson" userId="eb5edfd7-4e3a-4b2d-b1eb-70a38379c76a" providerId="ADAL" clId="{5D2B2EB2-296B-4B35-BA61-B4C0C1F20E53}" dt="2022-10-12T16:37:06.276" v="1301" actId="1076"/>
      <pc:docMkLst>
        <pc:docMk/>
      </pc:docMkLst>
      <pc:sldChg chg="addSp modSp">
        <pc:chgData name="Rebecca Hudson" userId="eb5edfd7-4e3a-4b2d-b1eb-70a38379c76a" providerId="ADAL" clId="{5D2B2EB2-296B-4B35-BA61-B4C0C1F20E53}" dt="2022-10-12T16:37:06.276" v="1301" actId="1076"/>
        <pc:sldMkLst>
          <pc:docMk/>
          <pc:sldMk cId="2948969185" sldId="257"/>
        </pc:sldMkLst>
        <pc:picChg chg="add mod">
          <ac:chgData name="Rebecca Hudson" userId="eb5edfd7-4e3a-4b2d-b1eb-70a38379c76a" providerId="ADAL" clId="{5D2B2EB2-296B-4B35-BA61-B4C0C1F20E53}" dt="2022-10-12T16:37:06.276" v="1301" actId="1076"/>
          <ac:picMkLst>
            <pc:docMk/>
            <pc:sldMk cId="2948969185" sldId="257"/>
            <ac:picMk id="7" creationId="{38FEBC38-C530-4EF6-81A4-0CA99FAA00C1}"/>
          </ac:picMkLst>
        </pc:picChg>
        <pc:picChg chg="mod">
          <ac:chgData name="Rebecca Hudson" userId="eb5edfd7-4e3a-4b2d-b1eb-70a38379c76a" providerId="ADAL" clId="{5D2B2EB2-296B-4B35-BA61-B4C0C1F20E53}" dt="2022-10-12T16:37:05.340" v="1300" actId="1076"/>
          <ac:picMkLst>
            <pc:docMk/>
            <pc:sldMk cId="2948969185" sldId="257"/>
            <ac:picMk id="1026" creationId="{399B17EF-47EE-402E-99DE-AB3722B7E785}"/>
          </ac:picMkLst>
        </pc:picChg>
      </pc:sldChg>
      <pc:sldChg chg="addSp delSp modSp">
        <pc:chgData name="Rebecca Hudson" userId="eb5edfd7-4e3a-4b2d-b1eb-70a38379c76a" providerId="ADAL" clId="{5D2B2EB2-296B-4B35-BA61-B4C0C1F20E53}" dt="2022-10-12T16:36:58.663" v="1295"/>
        <pc:sldMkLst>
          <pc:docMk/>
          <pc:sldMk cId="2811254406" sldId="276"/>
        </pc:sldMkLst>
        <pc:spChg chg="mod">
          <ac:chgData name="Rebecca Hudson" userId="eb5edfd7-4e3a-4b2d-b1eb-70a38379c76a" providerId="ADAL" clId="{5D2B2EB2-296B-4B35-BA61-B4C0C1F20E53}" dt="2022-10-12T16:05:43.547" v="122" actId="20577"/>
          <ac:spMkLst>
            <pc:docMk/>
            <pc:sldMk cId="2811254406" sldId="276"/>
            <ac:spMk id="2" creationId="{77B04A15-208E-BC4C-8503-EE867B201E06}"/>
          </ac:spMkLst>
        </pc:spChg>
        <pc:spChg chg="add del mod">
          <ac:chgData name="Rebecca Hudson" userId="eb5edfd7-4e3a-4b2d-b1eb-70a38379c76a" providerId="ADAL" clId="{5D2B2EB2-296B-4B35-BA61-B4C0C1F20E53}" dt="2022-10-12T16:36:56.958" v="1292" actId="1076"/>
          <ac:spMkLst>
            <pc:docMk/>
            <pc:sldMk cId="2811254406" sldId="276"/>
            <ac:spMk id="3" creationId="{FB248809-1C24-6D4B-BE4B-D58E8B8B28C5}"/>
          </ac:spMkLst>
        </pc:spChg>
        <pc:picChg chg="add mod">
          <ac:chgData name="Rebecca Hudson" userId="eb5edfd7-4e3a-4b2d-b1eb-70a38379c76a" providerId="ADAL" clId="{5D2B2EB2-296B-4B35-BA61-B4C0C1F20E53}" dt="2022-10-12T16:34:07.932" v="1272" actId="14100"/>
          <ac:picMkLst>
            <pc:docMk/>
            <pc:sldMk cId="2811254406" sldId="276"/>
            <ac:picMk id="4" creationId="{4539D9D2-4E8E-4692-B39F-48EF4DEBC38E}"/>
          </ac:picMkLst>
        </pc:picChg>
        <pc:picChg chg="add del mod">
          <ac:chgData name="Rebecca Hudson" userId="eb5edfd7-4e3a-4b2d-b1eb-70a38379c76a" providerId="ADAL" clId="{5D2B2EB2-296B-4B35-BA61-B4C0C1F20E53}" dt="2022-10-12T16:27:57.467" v="1238" actId="478"/>
          <ac:picMkLst>
            <pc:docMk/>
            <pc:sldMk cId="2811254406" sldId="276"/>
            <ac:picMk id="5" creationId="{36021819-EA57-3AF3-811B-3A0A260F2F36}"/>
          </ac:picMkLst>
        </pc:picChg>
        <pc:picChg chg="add del mod">
          <ac:chgData name="Rebecca Hudson" userId="eb5edfd7-4e3a-4b2d-b1eb-70a38379c76a" providerId="ADAL" clId="{5D2B2EB2-296B-4B35-BA61-B4C0C1F20E53}" dt="2022-10-12T16:28:49.015" v="1242" actId="478"/>
          <ac:picMkLst>
            <pc:docMk/>
            <pc:sldMk cId="2811254406" sldId="276"/>
            <ac:picMk id="6" creationId="{D4A4C579-638A-777F-BD75-7F671AFDC27B}"/>
          </ac:picMkLst>
        </pc:picChg>
        <pc:picChg chg="add del mod">
          <ac:chgData name="Rebecca Hudson" userId="eb5edfd7-4e3a-4b2d-b1eb-70a38379c76a" providerId="ADAL" clId="{5D2B2EB2-296B-4B35-BA61-B4C0C1F20E53}" dt="2022-10-12T16:32:11.488" v="1250" actId="478"/>
          <ac:picMkLst>
            <pc:docMk/>
            <pc:sldMk cId="2811254406" sldId="276"/>
            <ac:picMk id="7" creationId="{98B6BC4A-E857-45E6-98F9-42715FA08F5D}"/>
          </ac:picMkLst>
        </pc:picChg>
        <pc:picChg chg="del mod">
          <ac:chgData name="Rebecca Hudson" userId="eb5edfd7-4e3a-4b2d-b1eb-70a38379c76a" providerId="ADAL" clId="{5D2B2EB2-296B-4B35-BA61-B4C0C1F20E53}" dt="2022-10-12T16:33:43.791" v="1259" actId="478"/>
          <ac:picMkLst>
            <pc:docMk/>
            <pc:sldMk cId="2811254406" sldId="276"/>
            <ac:picMk id="8" creationId="{A6527647-BAED-4191-9D74-3112229C3668}"/>
          </ac:picMkLst>
        </pc:picChg>
        <pc:picChg chg="add del mod">
          <ac:chgData name="Rebecca Hudson" userId="eb5edfd7-4e3a-4b2d-b1eb-70a38379c76a" providerId="ADAL" clId="{5D2B2EB2-296B-4B35-BA61-B4C0C1F20E53}" dt="2022-10-12T16:33:39.080" v="1256" actId="478"/>
          <ac:picMkLst>
            <pc:docMk/>
            <pc:sldMk cId="2811254406" sldId="276"/>
            <ac:picMk id="9" creationId="{B0FF987A-60E7-4BCB-B4B2-29F53D1936DC}"/>
          </ac:picMkLst>
        </pc:picChg>
        <pc:picChg chg="add mod">
          <ac:chgData name="Rebecca Hudson" userId="eb5edfd7-4e3a-4b2d-b1eb-70a38379c76a" providerId="ADAL" clId="{5D2B2EB2-296B-4B35-BA61-B4C0C1F20E53}" dt="2022-10-12T16:36:57.470" v="1293" actId="1076"/>
          <ac:picMkLst>
            <pc:docMk/>
            <pc:sldMk cId="2811254406" sldId="276"/>
            <ac:picMk id="10" creationId="{6C00F18C-C4D6-4270-A527-E7C672FA6CD2}"/>
          </ac:picMkLst>
        </pc:picChg>
        <pc:picChg chg="add del mod">
          <ac:chgData name="Rebecca Hudson" userId="eb5edfd7-4e3a-4b2d-b1eb-70a38379c76a" providerId="ADAL" clId="{5D2B2EB2-296B-4B35-BA61-B4C0C1F20E53}" dt="2022-10-12T16:35:33.115" v="1283" actId="478"/>
          <ac:picMkLst>
            <pc:docMk/>
            <pc:sldMk cId="2811254406" sldId="276"/>
            <ac:picMk id="11" creationId="{55CAFB99-7628-4569-A2ED-0B53D5F215EB}"/>
          </ac:picMkLst>
        </pc:picChg>
        <pc:picChg chg="add del mod">
          <ac:chgData name="Rebecca Hudson" userId="eb5edfd7-4e3a-4b2d-b1eb-70a38379c76a" providerId="ADAL" clId="{5D2B2EB2-296B-4B35-BA61-B4C0C1F20E53}" dt="2022-10-12T16:36:58.663" v="1295"/>
          <ac:picMkLst>
            <pc:docMk/>
            <pc:sldMk cId="2811254406" sldId="276"/>
            <ac:picMk id="12" creationId="{9814934F-C586-45A3-8BA1-CBF8705C65E7}"/>
          </ac:picMkLst>
        </pc:picChg>
      </pc:sldChg>
      <pc:sldChg chg="addSp delSp modSp">
        <pc:chgData name="Rebecca Hudson" userId="eb5edfd7-4e3a-4b2d-b1eb-70a38379c76a" providerId="ADAL" clId="{5D2B2EB2-296B-4B35-BA61-B4C0C1F20E53}" dt="2022-10-12T16:35:28.212" v="1280" actId="478"/>
        <pc:sldMkLst>
          <pc:docMk/>
          <pc:sldMk cId="3174605329" sldId="277"/>
        </pc:sldMkLst>
        <pc:spChg chg="mod">
          <ac:chgData name="Rebecca Hudson" userId="eb5edfd7-4e3a-4b2d-b1eb-70a38379c76a" providerId="ADAL" clId="{5D2B2EB2-296B-4B35-BA61-B4C0C1F20E53}" dt="2022-10-12T16:04:13.707" v="75" actId="20577"/>
          <ac:spMkLst>
            <pc:docMk/>
            <pc:sldMk cId="3174605329" sldId="277"/>
            <ac:spMk id="2" creationId="{77B04A15-208E-BC4C-8503-EE867B201E06}"/>
          </ac:spMkLst>
        </pc:spChg>
        <pc:spChg chg="mod">
          <ac:chgData name="Rebecca Hudson" userId="eb5edfd7-4e3a-4b2d-b1eb-70a38379c76a" providerId="ADAL" clId="{5D2B2EB2-296B-4B35-BA61-B4C0C1F20E53}" dt="2022-10-12T16:01:16.412" v="14" actId="1076"/>
          <ac:spMkLst>
            <pc:docMk/>
            <pc:sldMk cId="3174605329" sldId="277"/>
            <ac:spMk id="18" creationId="{7A451BA3-D741-474D-86BF-08ADEEE4461B}"/>
          </ac:spMkLst>
        </pc:spChg>
        <pc:spChg chg="mod">
          <ac:chgData name="Rebecca Hudson" userId="eb5edfd7-4e3a-4b2d-b1eb-70a38379c76a" providerId="ADAL" clId="{5D2B2EB2-296B-4B35-BA61-B4C0C1F20E53}" dt="2022-10-12T16:02:16.417" v="29" actId="403"/>
          <ac:spMkLst>
            <pc:docMk/>
            <pc:sldMk cId="3174605329" sldId="277"/>
            <ac:spMk id="26" creationId="{27EA855A-62DA-4FC2-9EF5-F1382E562204}"/>
          </ac:spMkLst>
        </pc:spChg>
        <pc:spChg chg="mod">
          <ac:chgData name="Rebecca Hudson" userId="eb5edfd7-4e3a-4b2d-b1eb-70a38379c76a" providerId="ADAL" clId="{5D2B2EB2-296B-4B35-BA61-B4C0C1F20E53}" dt="2022-10-12T16:25:21.827" v="1221" actId="20577"/>
          <ac:spMkLst>
            <pc:docMk/>
            <pc:sldMk cId="3174605329" sldId="277"/>
            <ac:spMk id="41" creationId="{75B0C77E-BA81-3341-8807-3A5A432E0DCE}"/>
          </ac:spMkLst>
        </pc:spChg>
        <pc:spChg chg="mod">
          <ac:chgData name="Rebecca Hudson" userId="eb5edfd7-4e3a-4b2d-b1eb-70a38379c76a" providerId="ADAL" clId="{5D2B2EB2-296B-4B35-BA61-B4C0C1F20E53}" dt="2022-10-12T16:16:29.663" v="1155" actId="20577"/>
          <ac:spMkLst>
            <pc:docMk/>
            <pc:sldMk cId="3174605329" sldId="277"/>
            <ac:spMk id="46" creationId="{DD0BD52D-EA79-184B-8C70-B009FCE50E63}"/>
          </ac:spMkLst>
        </pc:spChg>
        <pc:spChg chg="mod">
          <ac:chgData name="Rebecca Hudson" userId="eb5edfd7-4e3a-4b2d-b1eb-70a38379c76a" providerId="ADAL" clId="{5D2B2EB2-296B-4B35-BA61-B4C0C1F20E53}" dt="2022-10-12T16:03:21.204" v="49" actId="1076"/>
          <ac:spMkLst>
            <pc:docMk/>
            <pc:sldMk cId="3174605329" sldId="277"/>
            <ac:spMk id="47" creationId="{90BACB80-3AE4-BE46-9571-C9F550EBDD84}"/>
          </ac:spMkLst>
        </pc:spChg>
        <pc:spChg chg="mod">
          <ac:chgData name="Rebecca Hudson" userId="eb5edfd7-4e3a-4b2d-b1eb-70a38379c76a" providerId="ADAL" clId="{5D2B2EB2-296B-4B35-BA61-B4C0C1F20E53}" dt="2022-10-12T16:03:44.805" v="53" actId="1076"/>
          <ac:spMkLst>
            <pc:docMk/>
            <pc:sldMk cId="3174605329" sldId="277"/>
            <ac:spMk id="48" creationId="{B28C8C53-ECE0-2343-BD43-441E0E7339F4}"/>
          </ac:spMkLst>
        </pc:spChg>
        <pc:spChg chg="mod">
          <ac:chgData name="Rebecca Hudson" userId="eb5edfd7-4e3a-4b2d-b1eb-70a38379c76a" providerId="ADAL" clId="{5D2B2EB2-296B-4B35-BA61-B4C0C1F20E53}" dt="2022-10-12T16:14:19.815" v="1129" actId="20577"/>
          <ac:spMkLst>
            <pc:docMk/>
            <pc:sldMk cId="3174605329" sldId="277"/>
            <ac:spMk id="49" creationId="{CE760A76-84D6-8E49-A4E2-76EED5761938}"/>
          </ac:spMkLst>
        </pc:spChg>
        <pc:spChg chg="mod">
          <ac:chgData name="Rebecca Hudson" userId="eb5edfd7-4e3a-4b2d-b1eb-70a38379c76a" providerId="ADAL" clId="{5D2B2EB2-296B-4B35-BA61-B4C0C1F20E53}" dt="2022-10-12T16:04:03.035" v="61" actId="207"/>
          <ac:spMkLst>
            <pc:docMk/>
            <pc:sldMk cId="3174605329" sldId="277"/>
            <ac:spMk id="50" creationId="{3B8EE72E-C9A8-864B-8401-F9255DBE4C50}"/>
          </ac:spMkLst>
        </pc:spChg>
        <pc:spChg chg="mod">
          <ac:chgData name="Rebecca Hudson" userId="eb5edfd7-4e3a-4b2d-b1eb-70a38379c76a" providerId="ADAL" clId="{5D2B2EB2-296B-4B35-BA61-B4C0C1F20E53}" dt="2022-10-12T16:25:34.475" v="1233" actId="20577"/>
          <ac:spMkLst>
            <pc:docMk/>
            <pc:sldMk cId="3174605329" sldId="277"/>
            <ac:spMk id="51" creationId="{77F873FB-BABA-D240-87C4-BC12B9716B0D}"/>
          </ac:spMkLst>
        </pc:spChg>
        <pc:graphicFrameChg chg="add del">
          <ac:chgData name="Rebecca Hudson" userId="eb5edfd7-4e3a-4b2d-b1eb-70a38379c76a" providerId="ADAL" clId="{5D2B2EB2-296B-4B35-BA61-B4C0C1F20E53}" dt="2022-10-12T16:07:11.448" v="133" actId="478"/>
          <ac:graphicFrameMkLst>
            <pc:docMk/>
            <pc:sldMk cId="3174605329" sldId="277"/>
            <ac:graphicFrameMk id="5" creationId="{CF58F7D0-318E-41DB-8690-2FAC7E80AD38}"/>
          </ac:graphicFrameMkLst>
        </pc:graphicFrameChg>
        <pc:graphicFrameChg chg="mod modGraphic">
          <ac:chgData name="Rebecca Hudson" userId="eb5edfd7-4e3a-4b2d-b1eb-70a38379c76a" providerId="ADAL" clId="{5D2B2EB2-296B-4B35-BA61-B4C0C1F20E53}" dt="2022-10-12T16:21:03.472" v="1203"/>
          <ac:graphicFrameMkLst>
            <pc:docMk/>
            <pc:sldMk cId="3174605329" sldId="277"/>
            <ac:graphicFrameMk id="6" creationId="{E98A9D46-2432-133B-C4DC-89A888749464}"/>
          </ac:graphicFrameMkLst>
        </pc:graphicFrameChg>
        <pc:picChg chg="add del mod">
          <ac:chgData name="Rebecca Hudson" userId="eb5edfd7-4e3a-4b2d-b1eb-70a38379c76a" providerId="ADAL" clId="{5D2B2EB2-296B-4B35-BA61-B4C0C1F20E53}" dt="2022-10-12T16:35:28.212" v="1280" actId="478"/>
          <ac:picMkLst>
            <pc:docMk/>
            <pc:sldMk cId="3174605329" sldId="277"/>
            <ac:picMk id="5" creationId="{755DFCEE-131C-4316-9A0A-E585BEF6FB38}"/>
          </ac:picMkLst>
        </pc:picChg>
      </pc:sldChg>
    </pc:docChg>
  </pc:docChgLst>
  <pc:docChgLst>
    <pc:chgData name="Rebecca Hudson" userId="eb5edfd7-4e3a-4b2d-b1eb-70a38379c76a" providerId="ADAL" clId="{30CD19CF-BDFD-431E-A1FF-21102AF0A4BD}"/>
    <pc:docChg chg="undo modSld">
      <pc:chgData name="Rebecca Hudson" userId="eb5edfd7-4e3a-4b2d-b1eb-70a38379c76a" providerId="ADAL" clId="{30CD19CF-BDFD-431E-A1FF-21102AF0A4BD}" dt="2022-10-20T07:42:31.426" v="19" actId="255"/>
      <pc:docMkLst>
        <pc:docMk/>
      </pc:docMkLst>
      <pc:sldChg chg="modSp">
        <pc:chgData name="Rebecca Hudson" userId="eb5edfd7-4e3a-4b2d-b1eb-70a38379c76a" providerId="ADAL" clId="{30CD19CF-BDFD-431E-A1FF-21102AF0A4BD}" dt="2022-10-20T07:42:31.426" v="19" actId="255"/>
        <pc:sldMkLst>
          <pc:docMk/>
          <pc:sldMk cId="2811254406" sldId="276"/>
        </pc:sldMkLst>
        <pc:spChg chg="mod">
          <ac:chgData name="Rebecca Hudson" userId="eb5edfd7-4e3a-4b2d-b1eb-70a38379c76a" providerId="ADAL" clId="{30CD19CF-BDFD-431E-A1FF-21102AF0A4BD}" dt="2022-10-20T07:42:31.426" v="19" actId="255"/>
          <ac:spMkLst>
            <pc:docMk/>
            <pc:sldMk cId="2811254406" sldId="276"/>
            <ac:spMk id="9" creationId="{A992E160-5F57-46C9-97BC-2FABAC50C4D3}"/>
          </ac:spMkLst>
        </pc:spChg>
        <pc:spChg chg="mod">
          <ac:chgData name="Rebecca Hudson" userId="eb5edfd7-4e3a-4b2d-b1eb-70a38379c76a" providerId="ADAL" clId="{30CD19CF-BDFD-431E-A1FF-21102AF0A4BD}" dt="2022-10-20T07:40:44.168" v="4" actId="404"/>
          <ac:spMkLst>
            <pc:docMk/>
            <pc:sldMk cId="2811254406" sldId="276"/>
            <ac:spMk id="15" creationId="{76923B6E-C3F6-41A9-B26D-2F9BDF37B8D2}"/>
          </ac:spMkLst>
        </pc:spChg>
        <pc:cxnChg chg="mod">
          <ac:chgData name="Rebecca Hudson" userId="eb5edfd7-4e3a-4b2d-b1eb-70a38379c76a" providerId="ADAL" clId="{30CD19CF-BDFD-431E-A1FF-21102AF0A4BD}" dt="2022-10-20T07:42:25.089" v="18" actId="1036"/>
          <ac:cxnSpMkLst>
            <pc:docMk/>
            <pc:sldMk cId="2811254406" sldId="276"/>
            <ac:cxnSpMk id="17" creationId="{0BA40254-5DDE-4A92-A1E0-DE17349938BF}"/>
          </ac:cxnSpMkLst>
        </pc:cxnChg>
        <pc:cxnChg chg="mod">
          <ac:chgData name="Rebecca Hudson" userId="eb5edfd7-4e3a-4b2d-b1eb-70a38379c76a" providerId="ADAL" clId="{30CD19CF-BDFD-431E-A1FF-21102AF0A4BD}" dt="2022-10-20T07:42:23.861" v="17" actId="1036"/>
          <ac:cxnSpMkLst>
            <pc:docMk/>
            <pc:sldMk cId="2811254406" sldId="276"/>
            <ac:cxnSpMk id="19" creationId="{57A1133A-973A-4A54-A20D-3AC4C905F82C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3-084A-B5C5-D94A12C02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13-084A-B5C5-D94A12C028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13-084A-B5C5-D94A12C028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13-084A-B5C5-D94A12C028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13-084A-B5C5-D94A12C028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513-084A-B5C5-D94A12C02859}"/>
              </c:ext>
            </c:extLst>
          </c:dPt>
          <c:val>
            <c:numRef>
              <c:f>Sheet1!$C$4:$C$9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13-084A-B5C5-D94A12C02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0.36434</cdr:x>
      <cdr:y>0.39411</cdr:y>
    </cdr:from>
    <cdr:to>
      <cdr:x>0.64367</cdr:x>
      <cdr:y>0.66332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C573041-0190-704C-8E4F-625CDDA2B573}"/>
            </a:ext>
          </a:extLst>
        </cdr:cNvPr>
        <cdr:cNvSpPr txBox="1"/>
      </cdr:nvSpPr>
      <cdr:spPr>
        <a:xfrm xmlns:a="http://schemas.openxmlformats.org/drawingml/2006/main">
          <a:off x="1963820" y="1573220"/>
          <a:ext cx="1505656" cy="1074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8B1C86"/>
              </a:solidFill>
            </a:rPr>
            <a:t>Key questions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208B-A44D-EF41-8B33-7570A90180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10B4-5B2D-354D-BB7C-504C0525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B10B4-5B2D-354D-BB7C-504C05258B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4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2996035"/>
            <a:ext cx="7924800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9" y="3861965"/>
            <a:ext cx="79248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40B45F-4807-4AFE-9791-C6E006F42BE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724399" y="494871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F691CB-6EB2-4019-8408-C61DD4752427}" type="datetimeFigureOut">
              <a:rPr lang="en-US" smtClean="0"/>
              <a:pPr/>
              <a:t>10/20/2022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1869943"/>
            <a:ext cx="647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273DA-D812-2940-B8BE-5907541BE666}"/>
              </a:ext>
            </a:extLst>
          </p:cNvPr>
          <p:cNvSpPr/>
          <p:nvPr userDrawn="1"/>
        </p:nvSpPr>
        <p:spPr>
          <a:xfrm>
            <a:off x="55938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41501-2BF4-A143-8A2F-B57BBB663A4A}"/>
              </a:ext>
            </a:extLst>
          </p:cNvPr>
          <p:cNvSpPr/>
          <p:nvPr userDrawn="1"/>
        </p:nvSpPr>
        <p:spPr>
          <a:xfrm>
            <a:off x="282967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370B8-C654-AA4A-B1CB-8C0AD887EE21}"/>
              </a:ext>
            </a:extLst>
          </p:cNvPr>
          <p:cNvSpPr/>
          <p:nvPr userDrawn="1"/>
        </p:nvSpPr>
        <p:spPr>
          <a:xfrm>
            <a:off x="509997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7D079D-9A0A-5546-9D4D-F8CA1C79BC4A}"/>
              </a:ext>
            </a:extLst>
          </p:cNvPr>
          <p:cNvSpPr/>
          <p:nvPr userDrawn="1"/>
        </p:nvSpPr>
        <p:spPr>
          <a:xfrm>
            <a:off x="737026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E52C7-E514-BD46-82F3-C1AE0FC0E3A9}"/>
              </a:ext>
            </a:extLst>
          </p:cNvPr>
          <p:cNvSpPr/>
          <p:nvPr userDrawn="1"/>
        </p:nvSpPr>
        <p:spPr>
          <a:xfrm>
            <a:off x="964056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785136-C0C3-EF49-AC1B-03244C857021}"/>
              </a:ext>
            </a:extLst>
          </p:cNvPr>
          <p:cNvSpPr/>
          <p:nvPr userDrawn="1"/>
        </p:nvSpPr>
        <p:spPr>
          <a:xfrm>
            <a:off x="100082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44C5B8-B597-454B-A828-4BFC15958AC5}"/>
              </a:ext>
            </a:extLst>
          </p:cNvPr>
          <p:cNvSpPr/>
          <p:nvPr userDrawn="1"/>
        </p:nvSpPr>
        <p:spPr>
          <a:xfrm>
            <a:off x="55938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BCB127-759A-484D-8524-2E44C1F80B1A}"/>
              </a:ext>
            </a:extLst>
          </p:cNvPr>
          <p:cNvSpPr/>
          <p:nvPr userDrawn="1"/>
        </p:nvSpPr>
        <p:spPr>
          <a:xfrm>
            <a:off x="327112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E8A92C-AA0A-2A47-AC9E-B9E411EE2A45}"/>
              </a:ext>
            </a:extLst>
          </p:cNvPr>
          <p:cNvSpPr/>
          <p:nvPr userDrawn="1"/>
        </p:nvSpPr>
        <p:spPr>
          <a:xfrm>
            <a:off x="282967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E2A33-B493-5A44-A962-09B58C555DDE}"/>
              </a:ext>
            </a:extLst>
          </p:cNvPr>
          <p:cNvSpPr/>
          <p:nvPr userDrawn="1"/>
        </p:nvSpPr>
        <p:spPr>
          <a:xfrm>
            <a:off x="554141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AA7386-4F5A-6A4B-B133-5BDB2BCF767B}"/>
              </a:ext>
            </a:extLst>
          </p:cNvPr>
          <p:cNvSpPr/>
          <p:nvPr userDrawn="1"/>
        </p:nvSpPr>
        <p:spPr>
          <a:xfrm>
            <a:off x="509997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63B01D-106C-084F-925E-0036EFC90584}"/>
              </a:ext>
            </a:extLst>
          </p:cNvPr>
          <p:cNvSpPr/>
          <p:nvPr userDrawn="1"/>
        </p:nvSpPr>
        <p:spPr>
          <a:xfrm>
            <a:off x="781171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B06E2-E688-6349-9E7B-E5901EB06D2A}"/>
              </a:ext>
            </a:extLst>
          </p:cNvPr>
          <p:cNvSpPr/>
          <p:nvPr userDrawn="1"/>
        </p:nvSpPr>
        <p:spPr>
          <a:xfrm>
            <a:off x="737026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60EF63-4983-7A48-9949-F7CBC7D33DA7}"/>
              </a:ext>
            </a:extLst>
          </p:cNvPr>
          <p:cNvSpPr/>
          <p:nvPr userDrawn="1"/>
        </p:nvSpPr>
        <p:spPr>
          <a:xfrm>
            <a:off x="1008200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975198-E493-9340-86E3-50429489EEAC}"/>
              </a:ext>
            </a:extLst>
          </p:cNvPr>
          <p:cNvSpPr/>
          <p:nvPr userDrawn="1"/>
        </p:nvSpPr>
        <p:spPr>
          <a:xfrm>
            <a:off x="964056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CE901A-DDEB-6144-8F12-B63F77729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7300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6762E048-8200-5649-B786-31B6B9B27E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845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E8BE972C-E400-A549-9B43-0093BA0608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369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DC220FD7-2980-B842-BE20-DF7985EA1F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143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743012BA-934B-904B-AFC5-DF776319B0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22844" y="257768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3BC54C5-1C9B-7849-B54E-7B705CBE95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3FC3B89-A1C3-CC40-A29A-EB0ECEFE9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58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66D4C77-41A6-2D46-8E14-B62B2EE3D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5012" y="44982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731D484-4F44-1641-B95E-17368FA80C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9278" y="40868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5199DB-5AC9-C441-80C9-E771E0A8AA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22013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0FD2B27-E52C-B249-BCA5-7F32B3DFA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6279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E8CA5BA-077B-C74F-B0E9-2D2BA5FC74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5602" y="4473605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16C2E-421B-8749-89A4-B6923994B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868" y="4062157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C5B4C7B-DD3E-D840-9882-499A83359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9588" y="4463260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A4DFB86-50BA-4849-8035-150848E54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73854" y="4051812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483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3691"/>
            <a:ext cx="8801100" cy="9683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57" y="1816016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139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F66F7A-1C31-4077-A451-5E54984730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081" y="2702718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3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49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4E082AD-356A-844F-B03C-FAAEB6A31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730" y="2718350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87D99-3F56-E24D-A5BD-4FC46FDB407E}"/>
              </a:ext>
            </a:extLst>
          </p:cNvPr>
          <p:cNvCxnSpPr/>
          <p:nvPr userDrawn="1"/>
        </p:nvCxnSpPr>
        <p:spPr>
          <a:xfrm>
            <a:off x="4800949" y="2577857"/>
            <a:ext cx="0" cy="2886075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F658CFD-525B-DA4C-8261-7D5C05985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108" y="2725970"/>
            <a:ext cx="476249" cy="47624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B969A-B982-EE45-B3A1-134F8E2A1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6053" y="3726337"/>
            <a:ext cx="2876405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323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>
            <a:extLst>
              <a:ext uri="{FF2B5EF4-FFF2-40B4-BE49-F238E27FC236}">
                <a16:creationId xmlns:a16="http://schemas.microsoft.com/office/drawing/2014/main" id="{0AF9448B-4F88-4CE8-B894-92D91706BCE2}"/>
              </a:ext>
            </a:extLst>
          </p:cNvPr>
          <p:cNvSpPr/>
          <p:nvPr userDrawn="1"/>
        </p:nvSpPr>
        <p:spPr>
          <a:xfrm>
            <a:off x="-451413" y="-735580"/>
            <a:ext cx="13513169" cy="3076925"/>
          </a:xfrm>
          <a:custGeom>
            <a:avLst/>
            <a:gdLst>
              <a:gd name="connsiteX0" fmla="*/ 0 w 13513169"/>
              <a:gd name="connsiteY0" fmla="*/ 963021 h 3076925"/>
              <a:gd name="connsiteX1" fmla="*/ 7535119 w 13513169"/>
              <a:gd name="connsiteY1" fmla="*/ 3069613 h 3076925"/>
              <a:gd name="connsiteX2" fmla="*/ 12963646 w 13513169"/>
              <a:gd name="connsiteY2" fmla="*/ 314839 h 3076925"/>
              <a:gd name="connsiteX3" fmla="*/ 13044669 w 13513169"/>
              <a:gd name="connsiteY3" fmla="*/ 175942 h 30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169" h="3076925">
                <a:moveTo>
                  <a:pt x="0" y="963021"/>
                </a:moveTo>
                <a:cubicBezTo>
                  <a:pt x="2687255" y="2070332"/>
                  <a:pt x="5374511" y="3177643"/>
                  <a:pt x="7535119" y="3069613"/>
                </a:cubicBezTo>
                <a:cubicBezTo>
                  <a:pt x="9695727" y="2961583"/>
                  <a:pt x="12045388" y="797117"/>
                  <a:pt x="12963646" y="314839"/>
                </a:cubicBezTo>
                <a:cubicBezTo>
                  <a:pt x="13881904" y="-167439"/>
                  <a:pt x="13463286" y="4251"/>
                  <a:pt x="13044669" y="175942"/>
                </a:cubicBezTo>
              </a:path>
            </a:pathLst>
          </a:custGeom>
          <a:noFill/>
          <a:ln w="15875">
            <a:solidFill>
              <a:schemeClr val="bg1">
                <a:lumMod val="75000"/>
                <a:alpha val="50000"/>
              </a:schemeClr>
            </a:solidFill>
          </a:ln>
          <a:effectLst>
            <a:outerShdw blurRad="190500" dist="1016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0F8361-AAEE-44AA-A38B-DD786939C5A3}"/>
              </a:ext>
            </a:extLst>
          </p:cNvPr>
          <p:cNvGrpSpPr/>
          <p:nvPr userDrawn="1"/>
        </p:nvGrpSpPr>
        <p:grpSpPr>
          <a:xfrm rot="20759700">
            <a:off x="7222222" y="2526134"/>
            <a:ext cx="2402045" cy="2815270"/>
            <a:chOff x="2139656" y="1085780"/>
            <a:chExt cx="3880275" cy="43331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6E35C5-BB00-4913-B9FC-634A0335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18CBA2-857F-4630-8696-84D3C91ED067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 algn="ctr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0AE830-B473-4CE9-914C-E2F1E716B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101397" y="1932597"/>
            <a:ext cx="166543" cy="7078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760CCB-4F47-4681-AC00-36DA7075B73C}"/>
              </a:ext>
            </a:extLst>
          </p:cNvPr>
          <p:cNvGrpSpPr/>
          <p:nvPr userDrawn="1"/>
        </p:nvGrpSpPr>
        <p:grpSpPr>
          <a:xfrm rot="683096">
            <a:off x="2089510" y="2026218"/>
            <a:ext cx="2317828" cy="2716565"/>
            <a:chOff x="2139656" y="1085780"/>
            <a:chExt cx="3880275" cy="43331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AE5A1C-A3A0-4B4E-93E0-B1967B14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C9D3F-9B1A-4F0D-9A40-E91CA80AD1D3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5F14F2-2CD3-4A41-A6B9-AFFA424B5E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50" y="1489633"/>
            <a:ext cx="224655" cy="669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BA391C-97B0-41F8-ACEC-917E69A2EDB4}"/>
              </a:ext>
            </a:extLst>
          </p:cNvPr>
          <p:cNvGrpSpPr/>
          <p:nvPr userDrawn="1"/>
        </p:nvGrpSpPr>
        <p:grpSpPr>
          <a:xfrm rot="21389491">
            <a:off x="4288752" y="2663283"/>
            <a:ext cx="2949604" cy="3457026"/>
            <a:chOff x="2139655" y="1085780"/>
            <a:chExt cx="3880275" cy="433318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23DBB72-E88F-4FCE-B6EE-80C5615B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5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61223F-8D89-4302-ACE2-61346D2568E9}"/>
                </a:ext>
              </a:extLst>
            </p:cNvPr>
            <p:cNvSpPr/>
            <p:nvPr/>
          </p:nvSpPr>
          <p:spPr bwMode="auto">
            <a:xfrm>
              <a:off x="2359641" y="1263249"/>
              <a:ext cx="3382992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B3C821-BAAE-47EA-9484-0778FEB8F8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30" y="2064683"/>
            <a:ext cx="254879" cy="66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10934700" y="6193795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0" i="0" spc="0" smtClean="0">
                <a:solidFill>
                  <a:schemeClr val="tx1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450" y="415504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79BBA00-61DB-496C-B02B-139B85449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9927" y="1959184"/>
            <a:ext cx="2338391" cy="2173667"/>
          </a:xfrm>
          <a:custGeom>
            <a:avLst/>
            <a:gdLst>
              <a:gd name="connsiteX0" fmla="*/ 357369 w 2338391"/>
              <a:gd name="connsiteY0" fmla="*/ 0 h 2173667"/>
              <a:gd name="connsiteX1" fmla="*/ 2338391 w 2338391"/>
              <a:gd name="connsiteY1" fmla="*/ 398901 h 2173667"/>
              <a:gd name="connsiteX2" fmla="*/ 1981021 w 2338391"/>
              <a:gd name="connsiteY2" fmla="*/ 2173667 h 2173667"/>
              <a:gd name="connsiteX3" fmla="*/ 0 w 2338391"/>
              <a:gd name="connsiteY3" fmla="*/ 1774765 h 21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91" h="2173667">
                <a:moveTo>
                  <a:pt x="357369" y="0"/>
                </a:moveTo>
                <a:lnTo>
                  <a:pt x="2338391" y="398901"/>
                </a:lnTo>
                <a:lnTo>
                  <a:pt x="1981021" y="2173667"/>
                </a:lnTo>
                <a:lnTo>
                  <a:pt x="0" y="17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CDE0538-8AFB-4C17-BD90-562A126463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1312" y="2730486"/>
            <a:ext cx="2707761" cy="2456904"/>
          </a:xfrm>
          <a:custGeom>
            <a:avLst/>
            <a:gdLst>
              <a:gd name="connsiteX0" fmla="*/ 2566774 w 2707761"/>
              <a:gd name="connsiteY0" fmla="*/ 0 h 2456904"/>
              <a:gd name="connsiteX1" fmla="*/ 2707761 w 2707761"/>
              <a:gd name="connsiteY1" fmla="*/ 2299532 h 2456904"/>
              <a:gd name="connsiteX2" fmla="*/ 140987 w 2707761"/>
              <a:gd name="connsiteY2" fmla="*/ 2456904 h 2456904"/>
              <a:gd name="connsiteX3" fmla="*/ 0 w 2707761"/>
              <a:gd name="connsiteY3" fmla="*/ 157372 h 24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761" h="2456904">
                <a:moveTo>
                  <a:pt x="2566774" y="0"/>
                </a:moveTo>
                <a:lnTo>
                  <a:pt x="2707761" y="2299532"/>
                </a:lnTo>
                <a:lnTo>
                  <a:pt x="140987" y="2456904"/>
                </a:lnTo>
                <a:lnTo>
                  <a:pt x="0" y="157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C4F8C1-B14B-4876-8A4F-82441FF19D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300" y="2430735"/>
            <a:ext cx="2486002" cy="2327210"/>
          </a:xfrm>
          <a:custGeom>
            <a:avLst/>
            <a:gdLst>
              <a:gd name="connsiteX0" fmla="*/ 2031957 w 2486002"/>
              <a:gd name="connsiteY0" fmla="*/ 0 h 2327210"/>
              <a:gd name="connsiteX1" fmla="*/ 2486002 w 2486002"/>
              <a:gd name="connsiteY1" fmla="*/ 1820398 h 2327210"/>
              <a:gd name="connsiteX2" fmla="*/ 454045 w 2486002"/>
              <a:gd name="connsiteY2" fmla="*/ 2327210 h 2327210"/>
              <a:gd name="connsiteX3" fmla="*/ 0 w 2486002"/>
              <a:gd name="connsiteY3" fmla="*/ 506812 h 2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02" h="2327210">
                <a:moveTo>
                  <a:pt x="2031957" y="0"/>
                </a:moveTo>
                <a:lnTo>
                  <a:pt x="2486002" y="1820398"/>
                </a:lnTo>
                <a:lnTo>
                  <a:pt x="454045" y="2327210"/>
                </a:lnTo>
                <a:lnTo>
                  <a:pt x="0" y="506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E5A94A-E3F0-A34F-B334-B8A6282CAC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3CBED5-DFBC-BA4C-8082-753830B74BB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37CF71-5739-DE41-98DA-B31854D62094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0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AC48E-A858-1540-B5EF-9400D9636633}"/>
              </a:ext>
            </a:extLst>
          </p:cNvPr>
          <p:cNvSpPr/>
          <p:nvPr userDrawn="1"/>
        </p:nvSpPr>
        <p:spPr>
          <a:xfrm>
            <a:off x="2492507" y="4783918"/>
            <a:ext cx="103907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DCFC5-1CEC-0847-8F9E-87F3D670FDEB}"/>
              </a:ext>
            </a:extLst>
          </p:cNvPr>
          <p:cNvSpPr/>
          <p:nvPr userDrawn="1"/>
        </p:nvSpPr>
        <p:spPr>
          <a:xfrm>
            <a:off x="4218623" y="3718385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62FBF-06BA-9842-82D3-4AD11040BC59}"/>
              </a:ext>
            </a:extLst>
          </p:cNvPr>
          <p:cNvSpPr/>
          <p:nvPr userDrawn="1"/>
        </p:nvSpPr>
        <p:spPr>
          <a:xfrm>
            <a:off x="8664707" y="1538741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9B773-529C-3844-A523-328E0C42DC56}"/>
              </a:ext>
            </a:extLst>
          </p:cNvPr>
          <p:cNvSpPr/>
          <p:nvPr userDrawn="1"/>
        </p:nvSpPr>
        <p:spPr>
          <a:xfrm>
            <a:off x="6381962" y="2693947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091783-0272-5642-93D4-6AB353F51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736D42-0A73-834D-B6C7-0C2829986277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6BAE166-20C4-D84F-B46F-7D1C09999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1D4AA-6F24-394B-B8BE-2848500FEA27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B242B7-FB9F-374D-948A-724DFD13CA0D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6B56-F67C-2643-8544-365C5C5A5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2888" y="4783138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C3AF28-5F3A-8F4B-923B-7689A75B3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0514" y="369144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044471E-0FF5-9546-A46D-41A714569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8126" y="2668025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2C966B9-D292-9648-A42E-091338D9EE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436" y="149490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04C55A-AA8F-7C49-98B5-853F56F5A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3191" y="4682384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4E08BF4C-B344-4749-9628-C87AE6E0E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0031" y="5508431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4FC5B68-63E1-1346-83CF-0DC9E60971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6601" y="3245686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23CF2E62-AC91-6D48-89D9-6EFBA6DFC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441" y="4071733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129F8D3-2C71-D144-B8A3-64462AF743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827" y="2221179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4F75A9-2617-6E4A-B0EB-A3694BE9D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667" y="3047226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9C99877-80C3-C04E-8FA4-3CAA8107A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572" y="1156442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E2597700-B14B-BC45-8511-8F1D292C2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0412" y="1982489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5366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 13">
            <a:extLst>
              <a:ext uri="{FF2B5EF4-FFF2-40B4-BE49-F238E27FC236}">
                <a16:creationId xmlns:a16="http://schemas.microsoft.com/office/drawing/2014/main" id="{6265AB0E-B4E8-6E40-B3AF-0967B6FBD634}"/>
              </a:ext>
            </a:extLst>
          </p:cNvPr>
          <p:cNvGrpSpPr/>
          <p:nvPr userDrawn="1"/>
        </p:nvGrpSpPr>
        <p:grpSpPr>
          <a:xfrm>
            <a:off x="1586793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C204F-55F0-D040-9AF7-D9753A19DF07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2" name="Konektor Panah Lurus 11">
              <a:extLst>
                <a:ext uri="{FF2B5EF4-FFF2-40B4-BE49-F238E27FC236}">
                  <a16:creationId xmlns:a16="http://schemas.microsoft.com/office/drawing/2014/main" id="{5E23F437-A183-7542-BAFF-9E9F5FD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15">
            <a:extLst>
              <a:ext uri="{FF2B5EF4-FFF2-40B4-BE49-F238E27FC236}">
                <a16:creationId xmlns:a16="http://schemas.microsoft.com/office/drawing/2014/main" id="{7EA5D1FB-79D9-554A-B10C-21336F04E228}"/>
              </a:ext>
            </a:extLst>
          </p:cNvPr>
          <p:cNvGrpSpPr/>
          <p:nvPr userDrawn="1"/>
        </p:nvGrpSpPr>
        <p:grpSpPr>
          <a:xfrm>
            <a:off x="1586793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38E404-020B-044E-8FA0-B62F81246EB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6" name="Konektor Panah Lurus 17">
              <a:extLst>
                <a:ext uri="{FF2B5EF4-FFF2-40B4-BE49-F238E27FC236}">
                  <a16:creationId xmlns:a16="http://schemas.microsoft.com/office/drawing/2014/main" id="{259F38CF-CA3C-C64B-92A6-A9C767D42B95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19">
            <a:extLst>
              <a:ext uri="{FF2B5EF4-FFF2-40B4-BE49-F238E27FC236}">
                <a16:creationId xmlns:a16="http://schemas.microsoft.com/office/drawing/2014/main" id="{169D28C1-0B2E-CE44-B6B9-D23686A45B21}"/>
              </a:ext>
            </a:extLst>
          </p:cNvPr>
          <p:cNvGrpSpPr/>
          <p:nvPr userDrawn="1"/>
        </p:nvGrpSpPr>
        <p:grpSpPr>
          <a:xfrm>
            <a:off x="1586793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250214-CAFE-2049-AAAF-15D170A4330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0" name="Konektor Panah Lurus 21">
              <a:extLst>
                <a:ext uri="{FF2B5EF4-FFF2-40B4-BE49-F238E27FC236}">
                  <a16:creationId xmlns:a16="http://schemas.microsoft.com/office/drawing/2014/main" id="{B1339B68-10EB-9942-B720-38F25E7A4A86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 23">
            <a:extLst>
              <a:ext uri="{FF2B5EF4-FFF2-40B4-BE49-F238E27FC236}">
                <a16:creationId xmlns:a16="http://schemas.microsoft.com/office/drawing/2014/main" id="{BAFABF23-57A6-D04E-89AC-75C8FAD59513}"/>
              </a:ext>
            </a:extLst>
          </p:cNvPr>
          <p:cNvGrpSpPr/>
          <p:nvPr userDrawn="1"/>
        </p:nvGrpSpPr>
        <p:grpSpPr>
          <a:xfrm>
            <a:off x="1586793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41C1D3-19A9-3C4C-A862-9D96CF60D6A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4" name="Konektor Panah Lurus 25">
              <a:extLst>
                <a:ext uri="{FF2B5EF4-FFF2-40B4-BE49-F238E27FC236}">
                  <a16:creationId xmlns:a16="http://schemas.microsoft.com/office/drawing/2014/main" id="{2C394DCA-90CA-8F46-8BA4-BEE803569BBA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 27">
            <a:extLst>
              <a:ext uri="{FF2B5EF4-FFF2-40B4-BE49-F238E27FC236}">
                <a16:creationId xmlns:a16="http://schemas.microsoft.com/office/drawing/2014/main" id="{7136E374-FF80-2E44-A0C0-D212A332A05C}"/>
              </a:ext>
            </a:extLst>
          </p:cNvPr>
          <p:cNvGrpSpPr/>
          <p:nvPr userDrawn="1"/>
        </p:nvGrpSpPr>
        <p:grpSpPr>
          <a:xfrm>
            <a:off x="6642835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1C864-1519-FF41-A942-424FF1073A6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8" name="Konektor Panah Lurus 29">
              <a:extLst>
                <a:ext uri="{FF2B5EF4-FFF2-40B4-BE49-F238E27FC236}">
                  <a16:creationId xmlns:a16="http://schemas.microsoft.com/office/drawing/2014/main" id="{5A97F92B-FFE1-7F44-A9F3-A7A0039FEB4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 31">
            <a:extLst>
              <a:ext uri="{FF2B5EF4-FFF2-40B4-BE49-F238E27FC236}">
                <a16:creationId xmlns:a16="http://schemas.microsoft.com/office/drawing/2014/main" id="{A50757B0-80F5-C14D-AF4C-4E11B50FB29C}"/>
              </a:ext>
            </a:extLst>
          </p:cNvPr>
          <p:cNvGrpSpPr/>
          <p:nvPr userDrawn="1"/>
        </p:nvGrpSpPr>
        <p:grpSpPr>
          <a:xfrm>
            <a:off x="6642835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B19EAC-D9FE-4349-A8CE-2559C79FF8F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2" name="Konektor Panah Lurus 33">
              <a:extLst>
                <a:ext uri="{FF2B5EF4-FFF2-40B4-BE49-F238E27FC236}">
                  <a16:creationId xmlns:a16="http://schemas.microsoft.com/office/drawing/2014/main" id="{AD73AFEA-A4D4-1B42-BFE0-233F3EB185A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 35">
            <a:extLst>
              <a:ext uri="{FF2B5EF4-FFF2-40B4-BE49-F238E27FC236}">
                <a16:creationId xmlns:a16="http://schemas.microsoft.com/office/drawing/2014/main" id="{5E6042A0-920C-AD4C-8293-552813F17E66}"/>
              </a:ext>
            </a:extLst>
          </p:cNvPr>
          <p:cNvGrpSpPr/>
          <p:nvPr userDrawn="1"/>
        </p:nvGrpSpPr>
        <p:grpSpPr>
          <a:xfrm>
            <a:off x="6642835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C28215-619B-3D44-8D32-A4EDE43B29E5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6" name="Konektor Panah Lurus 37">
              <a:extLst>
                <a:ext uri="{FF2B5EF4-FFF2-40B4-BE49-F238E27FC236}">
                  <a16:creationId xmlns:a16="http://schemas.microsoft.com/office/drawing/2014/main" id="{6E836505-E971-0B47-992D-746F2FBA92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 39">
            <a:extLst>
              <a:ext uri="{FF2B5EF4-FFF2-40B4-BE49-F238E27FC236}">
                <a16:creationId xmlns:a16="http://schemas.microsoft.com/office/drawing/2014/main" id="{C0D4454B-3396-B049-AD4B-950AD236371C}"/>
              </a:ext>
            </a:extLst>
          </p:cNvPr>
          <p:cNvGrpSpPr/>
          <p:nvPr userDrawn="1"/>
        </p:nvGrpSpPr>
        <p:grpSpPr>
          <a:xfrm>
            <a:off x="6642835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6531D5-B37E-5C41-BC7D-D3BE2787B89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60" name="Konektor Panah Lurus 41">
              <a:extLst>
                <a:ext uri="{FF2B5EF4-FFF2-40B4-BE49-F238E27FC236}">
                  <a16:creationId xmlns:a16="http://schemas.microsoft.com/office/drawing/2014/main" id="{3523B11D-978B-144B-86AF-AE50E17AD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Konektor Lurus 44">
            <a:extLst>
              <a:ext uri="{FF2B5EF4-FFF2-40B4-BE49-F238E27FC236}">
                <a16:creationId xmlns:a16="http://schemas.microsoft.com/office/drawing/2014/main" id="{FCD0201A-583D-1043-9D3E-DA8828ADA747}"/>
              </a:ext>
            </a:extLst>
          </p:cNvPr>
          <p:cNvCxnSpPr/>
          <p:nvPr userDrawn="1"/>
        </p:nvCxnSpPr>
        <p:spPr>
          <a:xfrm flipH="1">
            <a:off x="1586792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nektor Lurus 45">
            <a:extLst>
              <a:ext uri="{FF2B5EF4-FFF2-40B4-BE49-F238E27FC236}">
                <a16:creationId xmlns:a16="http://schemas.microsoft.com/office/drawing/2014/main" id="{D5E5145E-0F3F-A246-B066-7DD3AB120800}"/>
              </a:ext>
            </a:extLst>
          </p:cNvPr>
          <p:cNvCxnSpPr/>
          <p:nvPr userDrawn="1"/>
        </p:nvCxnSpPr>
        <p:spPr>
          <a:xfrm flipH="1">
            <a:off x="1586792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nektor Lurus 46">
            <a:extLst>
              <a:ext uri="{FF2B5EF4-FFF2-40B4-BE49-F238E27FC236}">
                <a16:creationId xmlns:a16="http://schemas.microsoft.com/office/drawing/2014/main" id="{43684999-6AC6-2842-B9E1-5611133E7629}"/>
              </a:ext>
            </a:extLst>
          </p:cNvPr>
          <p:cNvCxnSpPr/>
          <p:nvPr userDrawn="1"/>
        </p:nvCxnSpPr>
        <p:spPr>
          <a:xfrm flipH="1">
            <a:off x="1586792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nektor Lurus 48">
            <a:extLst>
              <a:ext uri="{FF2B5EF4-FFF2-40B4-BE49-F238E27FC236}">
                <a16:creationId xmlns:a16="http://schemas.microsoft.com/office/drawing/2014/main" id="{A4779D37-6A34-2D4F-8300-251585FEFDDC}"/>
              </a:ext>
            </a:extLst>
          </p:cNvPr>
          <p:cNvCxnSpPr/>
          <p:nvPr userDrawn="1"/>
        </p:nvCxnSpPr>
        <p:spPr>
          <a:xfrm flipH="1">
            <a:off x="6642834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nektor Lurus 49">
            <a:extLst>
              <a:ext uri="{FF2B5EF4-FFF2-40B4-BE49-F238E27FC236}">
                <a16:creationId xmlns:a16="http://schemas.microsoft.com/office/drawing/2014/main" id="{9C1FD0A2-E651-DE41-BD0B-22F9FC847260}"/>
              </a:ext>
            </a:extLst>
          </p:cNvPr>
          <p:cNvCxnSpPr/>
          <p:nvPr userDrawn="1"/>
        </p:nvCxnSpPr>
        <p:spPr>
          <a:xfrm flipH="1">
            <a:off x="6642834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Konektor Lurus 50">
            <a:extLst>
              <a:ext uri="{FF2B5EF4-FFF2-40B4-BE49-F238E27FC236}">
                <a16:creationId xmlns:a16="http://schemas.microsoft.com/office/drawing/2014/main" id="{AB67DAAD-22FB-C04B-91D2-91E2D1BC3C00}"/>
              </a:ext>
            </a:extLst>
          </p:cNvPr>
          <p:cNvCxnSpPr/>
          <p:nvPr userDrawn="1"/>
        </p:nvCxnSpPr>
        <p:spPr>
          <a:xfrm flipH="1">
            <a:off x="6642834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 13">
            <a:extLst>
              <a:ext uri="{FF2B5EF4-FFF2-40B4-BE49-F238E27FC236}">
                <a16:creationId xmlns:a16="http://schemas.microsoft.com/office/drawing/2014/main" id="{B6BF3C4F-B570-1C4F-8D97-3BA319C26361}"/>
              </a:ext>
            </a:extLst>
          </p:cNvPr>
          <p:cNvGrpSpPr/>
          <p:nvPr userDrawn="1"/>
        </p:nvGrpSpPr>
        <p:grpSpPr>
          <a:xfrm>
            <a:off x="1586793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EB6900-0ED8-8D40-9E84-F7F6FA96E23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0" name="Konektor Panah Lurus 11">
              <a:extLst>
                <a:ext uri="{FF2B5EF4-FFF2-40B4-BE49-F238E27FC236}">
                  <a16:creationId xmlns:a16="http://schemas.microsoft.com/office/drawing/2014/main" id="{51B35B56-77B3-1D43-91FA-19C761902F6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 15">
            <a:extLst>
              <a:ext uri="{FF2B5EF4-FFF2-40B4-BE49-F238E27FC236}">
                <a16:creationId xmlns:a16="http://schemas.microsoft.com/office/drawing/2014/main" id="{43BDD109-F229-E544-AE80-9503D8E0B472}"/>
              </a:ext>
            </a:extLst>
          </p:cNvPr>
          <p:cNvGrpSpPr/>
          <p:nvPr userDrawn="1"/>
        </p:nvGrpSpPr>
        <p:grpSpPr>
          <a:xfrm>
            <a:off x="1586793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BCA346-103D-994F-9105-D2281C95661D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4" name="Konektor Panah Lurus 17">
              <a:extLst>
                <a:ext uri="{FF2B5EF4-FFF2-40B4-BE49-F238E27FC236}">
                  <a16:creationId xmlns:a16="http://schemas.microsoft.com/office/drawing/2014/main" id="{B35C4B56-2CB4-0E4C-9DCD-EB32856A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 27">
            <a:extLst>
              <a:ext uri="{FF2B5EF4-FFF2-40B4-BE49-F238E27FC236}">
                <a16:creationId xmlns:a16="http://schemas.microsoft.com/office/drawing/2014/main" id="{460DE88A-41AA-9B4A-8C34-55485AF96DB4}"/>
              </a:ext>
            </a:extLst>
          </p:cNvPr>
          <p:cNvGrpSpPr/>
          <p:nvPr userDrawn="1"/>
        </p:nvGrpSpPr>
        <p:grpSpPr>
          <a:xfrm>
            <a:off x="6642835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D73DE43-1C36-1546-868A-0AE4D5123B6C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8" name="Konektor Panah Lurus 29">
              <a:extLst>
                <a:ext uri="{FF2B5EF4-FFF2-40B4-BE49-F238E27FC236}">
                  <a16:creationId xmlns:a16="http://schemas.microsoft.com/office/drawing/2014/main" id="{9E3F222E-4D9C-F640-8F75-DD420538238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 31">
            <a:extLst>
              <a:ext uri="{FF2B5EF4-FFF2-40B4-BE49-F238E27FC236}">
                <a16:creationId xmlns:a16="http://schemas.microsoft.com/office/drawing/2014/main" id="{B0312A84-176E-3A47-9425-7589C36B4C0E}"/>
              </a:ext>
            </a:extLst>
          </p:cNvPr>
          <p:cNvGrpSpPr/>
          <p:nvPr userDrawn="1"/>
        </p:nvGrpSpPr>
        <p:grpSpPr>
          <a:xfrm>
            <a:off x="6642835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EA6491-DB19-FE4D-A4FA-4DCE8136F626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82" name="Konektor Panah Lurus 33">
              <a:extLst>
                <a:ext uri="{FF2B5EF4-FFF2-40B4-BE49-F238E27FC236}">
                  <a16:creationId xmlns:a16="http://schemas.microsoft.com/office/drawing/2014/main" id="{B02433DE-CBA7-B648-A098-54D7B429D1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Konektor Lurus 44">
            <a:extLst>
              <a:ext uri="{FF2B5EF4-FFF2-40B4-BE49-F238E27FC236}">
                <a16:creationId xmlns:a16="http://schemas.microsoft.com/office/drawing/2014/main" id="{F43E6731-FF7F-6443-9DC1-88DF87B5A6EE}"/>
              </a:ext>
            </a:extLst>
          </p:cNvPr>
          <p:cNvCxnSpPr/>
          <p:nvPr userDrawn="1"/>
        </p:nvCxnSpPr>
        <p:spPr>
          <a:xfrm flipH="1">
            <a:off x="1586792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nektor Lurus 45">
            <a:extLst>
              <a:ext uri="{FF2B5EF4-FFF2-40B4-BE49-F238E27FC236}">
                <a16:creationId xmlns:a16="http://schemas.microsoft.com/office/drawing/2014/main" id="{51F9D616-6829-1641-ACFD-E1A696F8AC04}"/>
              </a:ext>
            </a:extLst>
          </p:cNvPr>
          <p:cNvCxnSpPr/>
          <p:nvPr userDrawn="1"/>
        </p:nvCxnSpPr>
        <p:spPr>
          <a:xfrm flipH="1">
            <a:off x="1586792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Konektor Lurus 48">
            <a:extLst>
              <a:ext uri="{FF2B5EF4-FFF2-40B4-BE49-F238E27FC236}">
                <a16:creationId xmlns:a16="http://schemas.microsoft.com/office/drawing/2014/main" id="{71F59B41-CE25-5741-B86D-E5F3073A179B}"/>
              </a:ext>
            </a:extLst>
          </p:cNvPr>
          <p:cNvCxnSpPr/>
          <p:nvPr userDrawn="1"/>
        </p:nvCxnSpPr>
        <p:spPr>
          <a:xfrm flipH="1">
            <a:off x="6642834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onektor Lurus 49">
            <a:extLst>
              <a:ext uri="{FF2B5EF4-FFF2-40B4-BE49-F238E27FC236}">
                <a16:creationId xmlns:a16="http://schemas.microsoft.com/office/drawing/2014/main" id="{142D7626-A22C-E942-B425-777B2FCD4426}"/>
              </a:ext>
            </a:extLst>
          </p:cNvPr>
          <p:cNvCxnSpPr/>
          <p:nvPr userDrawn="1"/>
        </p:nvCxnSpPr>
        <p:spPr>
          <a:xfrm flipH="1">
            <a:off x="6642834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FC65-98F3-B649-94A3-B7C44FC83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74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6CD623F-BC7E-E141-B43F-6D2384A0D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7574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1CA442-992F-B340-99C9-99346701EF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7574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DCC839F-C10F-1540-8EC7-64289B3D3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574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BE10FD9E-0822-0644-94DD-A052358B2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574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EF629261-13E8-0443-BD9A-2E9F86B6E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574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B4A2BB45-9098-4D44-81C5-5100DD9EBF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219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3FE3A2C-B8EB-3143-A665-829E8EF58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219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17823DC-5087-FA4B-8D4E-C9871FBA67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219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D374DD7-F1D1-1849-8539-916A3970F6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219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6B02984-A21F-D843-BCDA-97D103AAB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219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BB1BFE7-938D-364A-BFD0-076C3F7B5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219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71CB-8D0D-B749-BBE2-6FBBE41F6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4938" y="2414588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8E36CF3-C512-FA4A-98F2-73716E44D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2884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F8F7B8-9B01-8247-81CD-C692C09CD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327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D7B6B2-3AC4-EA42-8C4C-31B69EF5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841" y="2448054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1FA188-AD5D-A240-8DA1-2258C6504A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764" y="2442802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A0D2780-627B-434E-8398-177E20E680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8764" y="4400007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7E4F7-DE25-E34C-BE80-2389162F5E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7150" y="3997325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A7117A6-31BC-7D42-8C0C-E62ADF9DA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7972" y="208056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282E71B-D7B7-2341-BCEB-3DD059BC02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1599" y="2085909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DBDD9A-44F5-CC4E-95A9-601051854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8764" y="2104507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E3093A9-B83C-0F4B-AC41-335C6800A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7327" y="404773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89D248C-2318-6643-A437-45AA4A3927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8764" y="4069703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525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979047"/>
            <a:ext cx="4608512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1684218"/>
            <a:ext cx="5544616" cy="8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9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58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10" y="1253331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68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87">
            <a:extLst>
              <a:ext uri="{FF2B5EF4-FFF2-40B4-BE49-F238E27FC236}">
                <a16:creationId xmlns:a16="http://schemas.microsoft.com/office/drawing/2014/main" id="{A4F151FE-758C-7646-8D6C-F4AC0822BD96}"/>
              </a:ext>
            </a:extLst>
          </p:cNvPr>
          <p:cNvSpPr/>
          <p:nvPr userDrawn="1"/>
        </p:nvSpPr>
        <p:spPr>
          <a:xfrm>
            <a:off x="283125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hevron 88">
            <a:extLst>
              <a:ext uri="{FF2B5EF4-FFF2-40B4-BE49-F238E27FC236}">
                <a16:creationId xmlns:a16="http://schemas.microsoft.com/office/drawing/2014/main" id="{8BF72855-CFD9-4A42-A34E-AE398F9A71FF}"/>
              </a:ext>
            </a:extLst>
          </p:cNvPr>
          <p:cNvSpPr/>
          <p:nvPr userDrawn="1"/>
        </p:nvSpPr>
        <p:spPr>
          <a:xfrm>
            <a:off x="446362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hevron 89">
            <a:extLst>
              <a:ext uri="{FF2B5EF4-FFF2-40B4-BE49-F238E27FC236}">
                <a16:creationId xmlns:a16="http://schemas.microsoft.com/office/drawing/2014/main" id="{7A8540DA-02D4-0848-A592-76F20C117CF4}"/>
              </a:ext>
            </a:extLst>
          </p:cNvPr>
          <p:cNvSpPr/>
          <p:nvPr userDrawn="1"/>
        </p:nvSpPr>
        <p:spPr>
          <a:xfrm>
            <a:off x="609600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hevron 90">
            <a:extLst>
              <a:ext uri="{FF2B5EF4-FFF2-40B4-BE49-F238E27FC236}">
                <a16:creationId xmlns:a16="http://schemas.microsoft.com/office/drawing/2014/main" id="{3BE95550-2725-F843-8467-5E2FBA0E3E5D}"/>
              </a:ext>
            </a:extLst>
          </p:cNvPr>
          <p:cNvSpPr/>
          <p:nvPr userDrawn="1"/>
        </p:nvSpPr>
        <p:spPr>
          <a:xfrm>
            <a:off x="772837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hevron 91">
            <a:extLst>
              <a:ext uri="{FF2B5EF4-FFF2-40B4-BE49-F238E27FC236}">
                <a16:creationId xmlns:a16="http://schemas.microsoft.com/office/drawing/2014/main" id="{8C8EA73B-3C2A-6045-ACD4-DC8090F2772C}"/>
              </a:ext>
            </a:extLst>
          </p:cNvPr>
          <p:cNvSpPr/>
          <p:nvPr userDrawn="1"/>
        </p:nvSpPr>
        <p:spPr>
          <a:xfrm>
            <a:off x="936074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2">
            <a:extLst>
              <a:ext uri="{FF2B5EF4-FFF2-40B4-BE49-F238E27FC236}">
                <a16:creationId xmlns:a16="http://schemas.microsoft.com/office/drawing/2014/main" id="{7214194C-7C48-BA43-9305-9D2578591F6A}"/>
              </a:ext>
            </a:extLst>
          </p:cNvPr>
          <p:cNvSpPr/>
          <p:nvPr userDrawn="1"/>
        </p:nvSpPr>
        <p:spPr>
          <a:xfrm>
            <a:off x="119888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9692B3-50D8-664F-A875-62D1530CBBAA}"/>
              </a:ext>
            </a:extLst>
          </p:cNvPr>
          <p:cNvSpPr/>
          <p:nvPr userDrawn="1"/>
        </p:nvSpPr>
        <p:spPr>
          <a:xfrm>
            <a:off x="1481141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BD723-4B39-394B-9F4B-1B9AE758B289}"/>
              </a:ext>
            </a:extLst>
          </p:cNvPr>
          <p:cNvSpPr/>
          <p:nvPr userDrawn="1"/>
        </p:nvSpPr>
        <p:spPr>
          <a:xfrm>
            <a:off x="3052554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87EF29-5EE9-724A-97BB-EC54A1A79169}"/>
              </a:ext>
            </a:extLst>
          </p:cNvPr>
          <p:cNvCxnSpPr/>
          <p:nvPr userDrawn="1"/>
        </p:nvCxnSpPr>
        <p:spPr>
          <a:xfrm flipV="1">
            <a:off x="1998133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B762AB-9E03-274D-8844-8755238E209E}"/>
              </a:ext>
            </a:extLst>
          </p:cNvPr>
          <p:cNvCxnSpPr/>
          <p:nvPr userDrawn="1"/>
        </p:nvCxnSpPr>
        <p:spPr>
          <a:xfrm flipV="1">
            <a:off x="3569547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C18A808-455D-6A49-A78B-8988B1A8E066}"/>
              </a:ext>
            </a:extLst>
          </p:cNvPr>
          <p:cNvSpPr/>
          <p:nvPr userDrawn="1"/>
        </p:nvSpPr>
        <p:spPr>
          <a:xfrm>
            <a:off x="4734559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FF2E6-34D9-D744-899B-5F02957E1FA3}"/>
              </a:ext>
            </a:extLst>
          </p:cNvPr>
          <p:cNvCxnSpPr/>
          <p:nvPr userDrawn="1"/>
        </p:nvCxnSpPr>
        <p:spPr>
          <a:xfrm flipV="1">
            <a:off x="5251552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47791BB-72F6-B94C-BBB7-05FE52DD56D7}"/>
              </a:ext>
            </a:extLst>
          </p:cNvPr>
          <p:cNvSpPr/>
          <p:nvPr userDrawn="1"/>
        </p:nvSpPr>
        <p:spPr>
          <a:xfrm>
            <a:off x="6317301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DBBEDA-8195-DF46-B56C-B42189519A56}"/>
              </a:ext>
            </a:extLst>
          </p:cNvPr>
          <p:cNvCxnSpPr/>
          <p:nvPr userDrawn="1"/>
        </p:nvCxnSpPr>
        <p:spPr>
          <a:xfrm flipV="1">
            <a:off x="6834293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722DAEF-8A70-DD47-8B00-157102BBE72F}"/>
              </a:ext>
            </a:extLst>
          </p:cNvPr>
          <p:cNvSpPr/>
          <p:nvPr userDrawn="1"/>
        </p:nvSpPr>
        <p:spPr>
          <a:xfrm>
            <a:off x="7999306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F7CCEE-0980-1242-AC5B-3BE06878DDB8}"/>
              </a:ext>
            </a:extLst>
          </p:cNvPr>
          <p:cNvCxnSpPr/>
          <p:nvPr userDrawn="1"/>
        </p:nvCxnSpPr>
        <p:spPr>
          <a:xfrm flipV="1">
            <a:off x="8516299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D086B2-A13E-5C4E-9153-F7D476CC14DD}"/>
              </a:ext>
            </a:extLst>
          </p:cNvPr>
          <p:cNvSpPr/>
          <p:nvPr userDrawn="1"/>
        </p:nvSpPr>
        <p:spPr>
          <a:xfrm>
            <a:off x="9584833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25735-4722-DD40-9146-B8005842ED1A}"/>
              </a:ext>
            </a:extLst>
          </p:cNvPr>
          <p:cNvCxnSpPr/>
          <p:nvPr userDrawn="1"/>
        </p:nvCxnSpPr>
        <p:spPr>
          <a:xfrm flipV="1">
            <a:off x="10101825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7ECE56D2-E540-C446-BD1E-E88C0B881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239D2-7CBB-FF48-B72F-CDA2D4EBBA1F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64E469E-1487-F042-BFF3-BD0F19997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047" y="184193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60EFA9B-F3FF-714F-AF80-EC79728F0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AB14E83-642A-424C-953E-9A1BEC4A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25" y="4495563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9EADF34-FEB6-3D4D-9BC9-10B1D4B97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7647" y="450066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C2B58D7-08B9-E346-8A48-9478ABFB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0425" y="1831872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699241-561D-6A47-A8A9-BA6009D8E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18612" y="176012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3969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758" y="1590536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BC1AB6B-A9C1-384D-990C-64C94534A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7623" y="3334359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EE5B39-656B-BC4D-B716-AB8C6A63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757" y="5124450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5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82766" y="1015491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243" y="1210115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FDE0AE-8057-8E41-A1A8-595B4E0622A9}"/>
              </a:ext>
            </a:extLst>
          </p:cNvPr>
          <p:cNvSpPr/>
          <p:nvPr userDrawn="1"/>
        </p:nvSpPr>
        <p:spPr>
          <a:xfrm>
            <a:off x="282766" y="2364663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37A91B0-C2EA-0146-9F9F-21D5F65FA0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243" y="2559287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34D4A7-4C6B-9046-B58A-C4D571166536}"/>
              </a:ext>
            </a:extLst>
          </p:cNvPr>
          <p:cNvSpPr/>
          <p:nvPr userDrawn="1"/>
        </p:nvSpPr>
        <p:spPr>
          <a:xfrm>
            <a:off x="308968" y="3713836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0D7798B-A816-D544-A7BA-729F0B7CE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445" y="3908460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AB7F4E-6864-AB47-B09C-02AF1BCD706A}"/>
              </a:ext>
            </a:extLst>
          </p:cNvPr>
          <p:cNvSpPr/>
          <p:nvPr userDrawn="1"/>
        </p:nvSpPr>
        <p:spPr>
          <a:xfrm>
            <a:off x="299095" y="5034467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D462291-ED9F-DF4F-8FAD-B77315365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572" y="5229091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6" r:id="rId4"/>
    <p:sldLayoutId id="2147483673" r:id="rId5"/>
    <p:sldLayoutId id="2147483674" r:id="rId6"/>
    <p:sldLayoutId id="2147483675" r:id="rId7"/>
    <p:sldLayoutId id="2147483665" r:id="rId8"/>
    <p:sldLayoutId id="2147483667" r:id="rId9"/>
    <p:sldLayoutId id="2147483668" r:id="rId10"/>
    <p:sldLayoutId id="2147483664" r:id="rId11"/>
    <p:sldLayoutId id="2147483661" r:id="rId12"/>
    <p:sldLayoutId id="2147483676" r:id="rId13"/>
    <p:sldLayoutId id="2147483662" r:id="rId14"/>
    <p:sldLayoutId id="2147483660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bc.co.uk/bitesize/articles/zy9mwnb" TargetMode="Externa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6D43E-DFD7-4010-9D12-2E40C6A2A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3374" y="3887234"/>
            <a:ext cx="5328592" cy="955740"/>
          </a:xfrm>
        </p:spPr>
        <p:txBody>
          <a:bodyPr/>
          <a:lstStyle/>
          <a:p>
            <a:r>
              <a:rPr lang="en-US" sz="4400" b="0" dirty="0"/>
              <a:t>Mary Seacole and Florence Nightingale</a:t>
            </a:r>
          </a:p>
          <a:p>
            <a:r>
              <a:rPr lang="en-US" sz="2800" dirty="0">
                <a:latin typeface="+mn-lt"/>
              </a:rPr>
              <a:t>Wider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2AB39-BE9E-7847-858A-5E5AC7E11493}"/>
              </a:ext>
            </a:extLst>
          </p:cNvPr>
          <p:cNvSpPr txBox="1"/>
          <p:nvPr/>
        </p:nvSpPr>
        <p:spPr>
          <a:xfrm>
            <a:off x="743374" y="250734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B1C86"/>
                </a:solidFill>
              </a:rPr>
              <a:t>Knowledge organiser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CDBA8F-3598-F94A-B2C2-1F2016F44A99}"/>
              </a:ext>
            </a:extLst>
          </p:cNvPr>
          <p:cNvCxnSpPr/>
          <p:nvPr/>
        </p:nvCxnSpPr>
        <p:spPr>
          <a:xfrm>
            <a:off x="407368" y="2492896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ECFA9D5-5ABE-41AD-85D1-F371E6AB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219909"/>
            <a:ext cx="2246647" cy="37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2F212EC5-0C15-4A58-B3D1-D4F4CBA3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93" y="1437576"/>
            <a:ext cx="2246648" cy="33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6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B04A15-208E-BC4C-8503-EE867B201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23753"/>
            <a:ext cx="8801100" cy="603355"/>
          </a:xfrm>
        </p:spPr>
        <p:txBody>
          <a:bodyPr/>
          <a:lstStyle/>
          <a:p>
            <a:r>
              <a:rPr lang="en-US" dirty="0"/>
              <a:t>Mary Seacole and Florence Nightingale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3D0689-19BE-4DA0-AAB4-AD9256A85F61}"/>
              </a:ext>
            </a:extLst>
          </p:cNvPr>
          <p:cNvSpPr/>
          <p:nvPr/>
        </p:nvSpPr>
        <p:spPr>
          <a:xfrm>
            <a:off x="7176510" y="3645024"/>
            <a:ext cx="86409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46563-FC8B-4535-A0C6-73922443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450283"/>
            <a:ext cx="9694610" cy="2087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D714F-DD18-4EC6-8E41-E14E6F975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897"/>
          <a:stretch/>
        </p:blipFill>
        <p:spPr>
          <a:xfrm>
            <a:off x="3144062" y="3757925"/>
            <a:ext cx="5232321" cy="2497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92E160-5F57-46C9-97BC-2FABAC50C4D3}"/>
              </a:ext>
            </a:extLst>
          </p:cNvPr>
          <p:cNvSpPr/>
          <p:nvPr/>
        </p:nvSpPr>
        <p:spPr>
          <a:xfrm>
            <a:off x="7752574" y="4367553"/>
            <a:ext cx="1192126" cy="720081"/>
          </a:xfrm>
          <a:prstGeom prst="rect">
            <a:avLst/>
          </a:prstGeom>
          <a:solidFill>
            <a:schemeClr val="bg1"/>
          </a:solidFill>
          <a:ln w="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1881</a:t>
            </a:r>
            <a:b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Mary Seacole dies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615B6F-B3A4-4F36-8665-1053D13AF6C0}"/>
              </a:ext>
            </a:extLst>
          </p:cNvPr>
          <p:cNvSpPr/>
          <p:nvPr/>
        </p:nvSpPr>
        <p:spPr>
          <a:xfrm>
            <a:off x="7608558" y="5445224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923B6E-C3F6-41A9-B26D-2F9BDF37B8D2}"/>
              </a:ext>
            </a:extLst>
          </p:cNvPr>
          <p:cNvSpPr/>
          <p:nvPr/>
        </p:nvSpPr>
        <p:spPr>
          <a:xfrm>
            <a:off x="8057885" y="5490371"/>
            <a:ext cx="1192126" cy="720081"/>
          </a:xfrm>
          <a:prstGeom prst="rect">
            <a:avLst/>
          </a:prstGeom>
          <a:solidFill>
            <a:schemeClr val="bg1"/>
          </a:solidFill>
          <a:ln w="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1910</a:t>
            </a:r>
            <a:b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Florence Nightingale dies.</a:t>
            </a: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A40254-5DDE-4A92-A1E0-DE17349938BF}"/>
              </a:ext>
            </a:extLst>
          </p:cNvPr>
          <p:cNvCxnSpPr/>
          <p:nvPr/>
        </p:nvCxnSpPr>
        <p:spPr>
          <a:xfrm flipH="1">
            <a:off x="7752574" y="587727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A1133A-973A-4A54-A20D-3AC4C905F82C}"/>
              </a:ext>
            </a:extLst>
          </p:cNvPr>
          <p:cNvCxnSpPr>
            <a:cxnSpLocks/>
          </p:cNvCxnSpPr>
          <p:nvPr/>
        </p:nvCxnSpPr>
        <p:spPr>
          <a:xfrm flipV="1">
            <a:off x="7752574" y="5328068"/>
            <a:ext cx="0" cy="549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7FCEDD8-32AC-4985-B322-0D173E11D14C}"/>
              </a:ext>
            </a:extLst>
          </p:cNvPr>
          <p:cNvSpPr/>
          <p:nvPr/>
        </p:nvSpPr>
        <p:spPr>
          <a:xfrm>
            <a:off x="263352" y="972502"/>
            <a:ext cx="4794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B1C86"/>
                </a:solidFill>
              </a:rPr>
              <a:t>Why these significant individuals are important</a:t>
            </a:r>
          </a:p>
        </p:txBody>
      </p:sp>
    </p:spTree>
    <p:extLst>
      <p:ext uri="{BB962C8B-B14F-4D97-AF65-F5344CB8AC3E}">
        <p14:creationId xmlns:p14="http://schemas.microsoft.com/office/powerpoint/2010/main" val="281125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B04A15-208E-BC4C-8503-EE867B201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Florence Nightingale and Mary Seacole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B0C77E-BA81-3341-8807-3A5A432E0DCE}"/>
              </a:ext>
            </a:extLst>
          </p:cNvPr>
          <p:cNvSpPr txBox="1"/>
          <p:nvPr/>
        </p:nvSpPr>
        <p:spPr>
          <a:xfrm>
            <a:off x="72389" y="4514193"/>
            <a:ext cx="4277255" cy="710552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b="1" dirty="0">
                <a:solidFill>
                  <a:srgbClr val="8B1C86"/>
                </a:solidFill>
              </a:rPr>
              <a:t>Books to read</a:t>
            </a:r>
          </a:p>
          <a:p>
            <a:endParaRPr lang="en-US" sz="1600" b="1" dirty="0">
              <a:solidFill>
                <a:srgbClr val="8B1C86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AA4B5-2823-B44B-8517-F722AC9ED643}"/>
              </a:ext>
            </a:extLst>
          </p:cNvPr>
          <p:cNvSpPr txBox="1"/>
          <p:nvPr/>
        </p:nvSpPr>
        <p:spPr>
          <a:xfrm>
            <a:off x="4372991" y="848481"/>
            <a:ext cx="4285379" cy="850527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b="1" dirty="0">
                <a:solidFill>
                  <a:srgbClr val="8B1C86"/>
                </a:solidFill>
              </a:rPr>
              <a:t>Key vocabulary</a:t>
            </a:r>
          </a:p>
          <a:p>
            <a:endParaRPr lang="en-US" sz="1000" b="1" dirty="0"/>
          </a:p>
          <a:p>
            <a:pPr fontAlgn="base">
              <a:lnSpc>
                <a:spcPct val="150000"/>
              </a:lnSpc>
            </a:pPr>
            <a:endParaRPr lang="en-GB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760A76-84D6-8E49-A4E2-76EED5761938}"/>
              </a:ext>
            </a:extLst>
          </p:cNvPr>
          <p:cNvSpPr txBox="1"/>
          <p:nvPr/>
        </p:nvSpPr>
        <p:spPr>
          <a:xfrm>
            <a:off x="8859350" y="3037283"/>
            <a:ext cx="3360244" cy="2892496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>
                <a:solidFill>
                  <a:srgbClr val="8B1C86"/>
                </a:solidFill>
              </a:rPr>
              <a:t>Top takeaways</a:t>
            </a:r>
          </a:p>
          <a:p>
            <a:endParaRPr lang="en-GB" sz="900" dirty="0"/>
          </a:p>
          <a:p>
            <a:pPr fontAlgn="base">
              <a:lnSpc>
                <a:spcPct val="150000"/>
              </a:lnSpc>
            </a:pPr>
            <a:r>
              <a:rPr lang="en-GB" sz="900" dirty="0"/>
              <a:t>Having studied this topic you should be able to: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Understand what Florence Nightingale did in her life.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Understand what Florence did during the Crimean War.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Talk about how Florence improved the lives of soldiers during the Crimean war.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Identify significant moments of Mary Seacole’s life.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Understand how important Mary’s work was during the Crimean war. 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Compare and contrast Mary and Florence’s role and share opinions.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F873FB-BABA-D240-87C4-BC12B9716B0D}"/>
              </a:ext>
            </a:extLst>
          </p:cNvPr>
          <p:cNvSpPr txBox="1"/>
          <p:nvPr/>
        </p:nvSpPr>
        <p:spPr>
          <a:xfrm>
            <a:off x="8764381" y="859947"/>
            <a:ext cx="3349773" cy="1526160"/>
          </a:xfrm>
          <a:prstGeom prst="rect">
            <a:avLst/>
          </a:prstGeom>
          <a:noFill/>
          <a:ln>
            <a:solidFill>
              <a:schemeClr val="bg1">
                <a:alpha val="36078"/>
              </a:schemeClr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b="1" dirty="0">
                <a:solidFill>
                  <a:srgbClr val="8B1C86"/>
                </a:solidFill>
              </a:rPr>
              <a:t>Websites</a:t>
            </a:r>
          </a:p>
          <a:p>
            <a:endParaRPr lang="en-US" b="1" dirty="0">
              <a:solidFill>
                <a:srgbClr val="8B1C86"/>
              </a:solidFill>
            </a:endParaRPr>
          </a:p>
          <a:p>
            <a:r>
              <a:rPr lang="en-GB" sz="1000" dirty="0">
                <a:hlinkClick r:id="rId2"/>
              </a:rPr>
              <a:t>Famous nurses - Year 1/2 - P2/3 - History Collection - Home Learning with BBC Bitesize - BBC Bitesize</a:t>
            </a:r>
            <a:endParaRPr lang="en-GB" sz="1000" dirty="0"/>
          </a:p>
          <a:p>
            <a:endParaRPr lang="en-GB" sz="1000" b="1" dirty="0">
              <a:solidFill>
                <a:srgbClr val="8B1C86"/>
              </a:solidFill>
            </a:endParaRPr>
          </a:p>
          <a:p>
            <a:endParaRPr lang="en-US" sz="1000" b="1" dirty="0">
              <a:solidFill>
                <a:srgbClr val="8B1C86"/>
              </a:solidFill>
            </a:endParaRPr>
          </a:p>
          <a:p>
            <a:endParaRPr lang="en-US" sz="900" b="1" dirty="0">
              <a:solidFill>
                <a:srgbClr val="8B1C8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4FCF9-A13E-2442-8BF5-494C5AF47F52}"/>
              </a:ext>
            </a:extLst>
          </p:cNvPr>
          <p:cNvSpPr/>
          <p:nvPr/>
        </p:nvSpPr>
        <p:spPr>
          <a:xfrm>
            <a:off x="8747688" y="3037283"/>
            <a:ext cx="3366465" cy="3218433"/>
          </a:xfrm>
          <a:prstGeom prst="rect">
            <a:avLst/>
          </a:prstGeom>
          <a:noFill/>
          <a:ln>
            <a:solidFill>
              <a:srgbClr val="8B1C86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C7D7BA-F8F2-B146-A32D-29170DB545CD}"/>
              </a:ext>
            </a:extLst>
          </p:cNvPr>
          <p:cNvSpPr/>
          <p:nvPr/>
        </p:nvSpPr>
        <p:spPr>
          <a:xfrm>
            <a:off x="8764381" y="845250"/>
            <a:ext cx="3349773" cy="2077974"/>
          </a:xfrm>
          <a:prstGeom prst="rect">
            <a:avLst/>
          </a:prstGeom>
          <a:noFill/>
          <a:ln>
            <a:solidFill>
              <a:srgbClr val="8B1C86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71BC4F-D83B-9144-901C-83DE4C804052}"/>
              </a:ext>
            </a:extLst>
          </p:cNvPr>
          <p:cNvSpPr/>
          <p:nvPr/>
        </p:nvSpPr>
        <p:spPr>
          <a:xfrm>
            <a:off x="13446757" y="5599123"/>
            <a:ext cx="72008" cy="11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81BC8-6807-B743-8C5A-76A75FC7D1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757" y="4808296"/>
            <a:ext cx="381832" cy="52341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C5EBAC4-4CDC-6D4C-979D-F02B6C65F9AB}"/>
              </a:ext>
            </a:extLst>
          </p:cNvPr>
          <p:cNvGrpSpPr/>
          <p:nvPr/>
        </p:nvGrpSpPr>
        <p:grpSpPr>
          <a:xfrm>
            <a:off x="-283068" y="826460"/>
            <a:ext cx="5390108" cy="3991857"/>
            <a:chOff x="2578100" y="1028700"/>
            <a:chExt cx="7035800" cy="4800600"/>
          </a:xfrm>
        </p:grpSpPr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5780E083-3EC5-4B4D-9383-5FBAC25C550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578100" y="1028700"/>
            <a:ext cx="7035800" cy="4800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42F5B751-3738-A34C-8F99-0434B54EF702}"/>
                </a:ext>
              </a:extLst>
            </p:cNvPr>
            <p:cNvSpPr/>
            <p:nvPr/>
          </p:nvSpPr>
          <p:spPr>
            <a:xfrm rot="9015456">
              <a:off x="7004200" y="2621775"/>
              <a:ext cx="1303721" cy="350648"/>
            </a:xfrm>
            <a:prstGeom prst="triangle">
              <a:avLst>
                <a:gd name="adj" fmla="val 483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EB774DE2-BB1A-E54A-BBB1-9F3011165E84}"/>
                </a:ext>
              </a:extLst>
            </p:cNvPr>
            <p:cNvSpPr/>
            <p:nvPr/>
          </p:nvSpPr>
          <p:spPr>
            <a:xfrm rot="12607428">
              <a:off x="6805902" y="4189027"/>
              <a:ext cx="1405845" cy="339364"/>
            </a:xfrm>
            <a:prstGeom prst="triangle">
              <a:avLst/>
            </a:prstGeom>
            <a:solidFill>
              <a:srgbClr val="EE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08BC2473-1D63-B440-9BAA-20B0B375EAE2}"/>
                </a:ext>
              </a:extLst>
            </p:cNvPr>
            <p:cNvSpPr/>
            <p:nvPr/>
          </p:nvSpPr>
          <p:spPr>
            <a:xfrm rot="16200000">
              <a:off x="5325483" y="4884040"/>
              <a:ext cx="1217446" cy="323589"/>
            </a:xfrm>
            <a:prstGeom prst="triangl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2291BFDB-2DB9-784B-BCE7-A8982BC6AFD0}"/>
                </a:ext>
              </a:extLst>
            </p:cNvPr>
            <p:cNvSpPr/>
            <p:nvPr/>
          </p:nvSpPr>
          <p:spPr>
            <a:xfrm rot="19817356">
              <a:off x="3808121" y="3938455"/>
              <a:ext cx="1357889" cy="32358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E1FF8F15-106F-EB4B-8548-3E0667730410}"/>
                </a:ext>
              </a:extLst>
            </p:cNvPr>
            <p:cNvSpPr/>
            <p:nvPr/>
          </p:nvSpPr>
          <p:spPr>
            <a:xfrm rot="1858747">
              <a:off x="4006343" y="2345836"/>
              <a:ext cx="1357889" cy="323589"/>
            </a:xfrm>
            <a:prstGeom prst="triangl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451BA3-D741-474D-86BF-08ADEEE4461B}"/>
              </a:ext>
            </a:extLst>
          </p:cNvPr>
          <p:cNvSpPr txBox="1"/>
          <p:nvPr/>
        </p:nvSpPr>
        <p:spPr>
          <a:xfrm>
            <a:off x="2370667" y="1164090"/>
            <a:ext cx="14426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KQ1 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Why is Florence Nightingale remembered today and what did she do in her life?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0BD52D-EA79-184B-8C70-B009FCE50E63}"/>
              </a:ext>
            </a:extLst>
          </p:cNvPr>
          <p:cNvSpPr txBox="1"/>
          <p:nvPr/>
        </p:nvSpPr>
        <p:spPr>
          <a:xfrm>
            <a:off x="2189240" y="3417934"/>
            <a:ext cx="14988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              </a:t>
            </a:r>
            <a:r>
              <a:rPr lang="en-GB" sz="1200" b="1" dirty="0">
                <a:solidFill>
                  <a:schemeClr val="bg1"/>
                </a:solidFill>
              </a:rPr>
              <a:t>KQ3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What did Florence do to improve the lives of the soldiers when she arrived in the Crimea? 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BACB80-3AE4-BE46-9571-C9F550EBDD84}"/>
              </a:ext>
            </a:extLst>
          </p:cNvPr>
          <p:cNvSpPr txBox="1"/>
          <p:nvPr/>
        </p:nvSpPr>
        <p:spPr>
          <a:xfrm>
            <a:off x="979369" y="3202586"/>
            <a:ext cx="13428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            </a:t>
            </a:r>
            <a:r>
              <a:rPr lang="en-GB" sz="1200" b="1" dirty="0">
                <a:solidFill>
                  <a:schemeClr val="bg1"/>
                </a:solidFill>
              </a:rPr>
              <a:t>KQ4</a:t>
            </a:r>
            <a:endParaRPr lang="en-GB" sz="1000" b="1" dirty="0">
              <a:solidFill>
                <a:schemeClr val="bg1"/>
              </a:solidFill>
            </a:endParaRP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  </a:t>
            </a:r>
            <a:r>
              <a:rPr lang="en-GB" sz="1050" b="1" dirty="0">
                <a:solidFill>
                  <a:schemeClr val="bg1"/>
                </a:solidFill>
              </a:rPr>
              <a:t>What did Mary Seacole do in her life and what were her most significant moments?  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8C8C53-ECE0-2343-BD43-441E0E7339F4}"/>
              </a:ext>
            </a:extLst>
          </p:cNvPr>
          <p:cNvSpPr txBox="1"/>
          <p:nvPr/>
        </p:nvSpPr>
        <p:spPr>
          <a:xfrm>
            <a:off x="547815" y="2010061"/>
            <a:ext cx="12067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         </a:t>
            </a:r>
            <a:r>
              <a:rPr lang="en-GB" sz="1200" b="1" dirty="0">
                <a:solidFill>
                  <a:schemeClr val="bg1"/>
                </a:solidFill>
              </a:rPr>
              <a:t>KQ5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 How important was Mary’s work in the Crimean war and how do we know?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8EE72E-C9A8-864B-8401-F9255DBE4C50}"/>
              </a:ext>
            </a:extLst>
          </p:cNvPr>
          <p:cNvSpPr txBox="1"/>
          <p:nvPr/>
        </p:nvSpPr>
        <p:spPr>
          <a:xfrm>
            <a:off x="1026172" y="987014"/>
            <a:ext cx="1607423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   </a:t>
            </a:r>
            <a:r>
              <a:rPr lang="en-GB" sz="1200" b="1" dirty="0">
                <a:solidFill>
                  <a:schemeClr val="bg1"/>
                </a:solidFill>
              </a:rPr>
              <a:t>KQ6</a:t>
            </a:r>
            <a:endParaRPr lang="en-GB" sz="1000" b="1" dirty="0">
              <a:solidFill>
                <a:schemeClr val="bg1"/>
              </a:solidFill>
            </a:endParaRP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    Should Florence Nightingale rather than Mary Seacole have her statue at St. Thomas’ hospital? </a:t>
            </a:r>
            <a:endParaRPr lang="en-US" sz="105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8A9D46-2432-133B-C4DC-89A888749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29207"/>
              </p:ext>
            </p:extLst>
          </p:nvPr>
        </p:nvGraphicFramePr>
        <p:xfrm>
          <a:off x="4455085" y="1245093"/>
          <a:ext cx="4073429" cy="47241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6899">
                  <a:extLst>
                    <a:ext uri="{9D8B030D-6E8A-4147-A177-3AD203B41FA5}">
                      <a16:colId xmlns:a16="http://schemas.microsoft.com/office/drawing/2014/main" val="4293158332"/>
                    </a:ext>
                  </a:extLst>
                </a:gridCol>
                <a:gridCol w="2576530">
                  <a:extLst>
                    <a:ext uri="{9D8B030D-6E8A-4147-A177-3AD203B41FA5}">
                      <a16:colId xmlns:a16="http://schemas.microsoft.com/office/drawing/2014/main" val="3860965425"/>
                    </a:ext>
                  </a:extLst>
                </a:gridCol>
              </a:tblGrid>
              <a:tr h="41513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Battlefield </a:t>
                      </a:r>
                    </a:p>
                  </a:txBody>
                  <a:tcPr marL="58277" marR="5827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place where soldiers fight in war.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42874"/>
                  </a:ext>
                </a:extLst>
              </a:tr>
              <a:tr h="41513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Courageous 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 who is brave.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42476"/>
                  </a:ext>
                </a:extLst>
              </a:tr>
              <a:tr h="5479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latin typeface="+mj-lt"/>
                        </a:rPr>
                        <a:t>Crimean War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war fought between Russia on one side, and France, the United Kingdom and Turkey on the other side.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811236"/>
                  </a:ext>
                </a:extLst>
              </a:tr>
              <a:tr h="365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latin typeface="+mj-lt"/>
                        </a:rPr>
                        <a:t>Disease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condition that causes harm to the health of a person, animal, or plant.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581809"/>
                  </a:ext>
                </a:extLst>
              </a:tr>
              <a:tr h="365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building where doctors and nurses take care of people who are ill or injured.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286040"/>
                  </a:ext>
                </a:extLst>
              </a:tr>
              <a:tr h="60253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latin typeface="+mj-lt"/>
                        </a:rPr>
                        <a:t>Infection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The act or process of passing on or introducing a germ, illness, or disease.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60216"/>
                  </a:ext>
                </a:extLst>
              </a:tr>
              <a:tr h="365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Medicine 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 taken by someone to help make them feel better.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752478"/>
                  </a:ext>
                </a:extLst>
              </a:tr>
              <a:tr h="5479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latin typeface="+mj-lt"/>
                        </a:rPr>
                        <a:t>Nurse 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person who is trained to care for sick or injured people and who usually works in a hospital or doctor's office.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147926"/>
                  </a:ext>
                </a:extLst>
              </a:tr>
              <a:tr h="4597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Patients 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People who are being looked after by nurses and doctors.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006555"/>
                  </a:ext>
                </a:extLst>
              </a:tr>
              <a:tr h="365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latin typeface="+mj-lt"/>
                        </a:rPr>
                        <a:t>Soldier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person who fights as party of an army when there is a war.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848989"/>
                  </a:ext>
                </a:extLst>
              </a:tr>
              <a:tr h="18263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93766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4911DA0-6337-1766-91A9-48981D1EF551}"/>
              </a:ext>
            </a:extLst>
          </p:cNvPr>
          <p:cNvSpPr/>
          <p:nvPr/>
        </p:nvSpPr>
        <p:spPr>
          <a:xfrm>
            <a:off x="4376605" y="859947"/>
            <a:ext cx="4281765" cy="5395770"/>
          </a:xfrm>
          <a:prstGeom prst="rect">
            <a:avLst/>
          </a:prstGeom>
          <a:noFill/>
          <a:ln>
            <a:solidFill>
              <a:srgbClr val="8B1C86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EA855A-62DA-4FC2-9EF5-F1382E562204}"/>
              </a:ext>
            </a:extLst>
          </p:cNvPr>
          <p:cNvSpPr txBox="1"/>
          <p:nvPr/>
        </p:nvSpPr>
        <p:spPr>
          <a:xfrm>
            <a:off x="3056846" y="2374348"/>
            <a:ext cx="12067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KQ2 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Why did Florence place herself in such danger by going to the Crimea war? 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0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00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H Jan 2022 Final" id="{DD92D362-7F2D-FA46-9A54-8199BCAAF3A5}" vid="{8D9DE6F2-0DFE-9247-B83F-F62DA0236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34d614-e0de-4a48-91ad-49841d565fa1">
      <Terms xmlns="http://schemas.microsoft.com/office/infopath/2007/PartnerControls"/>
    </lcf76f155ced4ddcb4097134ff3c332f>
    <TaxCatchAll xmlns="3644042a-e352-471b-b990-1a634a32a4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6BAE5C6E6EB4AA7667603C06217DD" ma:contentTypeVersion="20" ma:contentTypeDescription="Create a new document." ma:contentTypeScope="" ma:versionID="4dd68d9f9aef0ea9e8d0eecaaa24448a">
  <xsd:schema xmlns:xsd="http://www.w3.org/2001/XMLSchema" xmlns:xs="http://www.w3.org/2001/XMLSchema" xmlns:p="http://schemas.microsoft.com/office/2006/metadata/properties" xmlns:ns2="ab34d614-e0de-4a48-91ad-49841d565fa1" xmlns:ns3="3644042a-e352-471b-b990-1a634a32a424" targetNamespace="http://schemas.microsoft.com/office/2006/metadata/properties" ma:root="true" ma:fieldsID="aff49361c38b3b3e8620082e01df3694" ns2:_="" ns3:_="">
    <xsd:import namespace="ab34d614-e0de-4a48-91ad-49841d565fa1"/>
    <xsd:import namespace="3644042a-e352-471b-b990-1a634a32a4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4d614-e0de-4a48-91ad-49841d565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25a5d3-064a-4d7e-b05e-b1bb8afb09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4042a-e352-471b-b990-1a634a32a4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a8e2d9a-dbe1-41f0-875c-b2f997ee447b}" ma:internalName="TaxCatchAll" ma:showField="CatchAllData" ma:web="3644042a-e352-471b-b990-1a634a32a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AC96BD-DBE9-4D74-8AB0-ACDA0CF5783A}">
  <ds:schemaRefs>
    <ds:schemaRef ds:uri="http://purl.org/dc/terms/"/>
    <ds:schemaRef ds:uri="0aab9282-9887-4cd7-bc73-e2452d1cc7f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0286fb5e-b3e2-4ed5-aff4-facb20208ae0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81224C-6975-45F6-8937-3A7825FA5905}"/>
</file>

<file path=customXml/itemProps3.xml><?xml version="1.0" encoding="utf-8"?>
<ds:datastoreItem xmlns:ds="http://schemas.openxmlformats.org/officeDocument/2006/customXml" ds:itemID="{2020AAF4-A080-496D-9BEE-0F33FBBF23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5542</TotalTime>
  <Words>405</Words>
  <Application>Microsoft Office PowerPoint</Application>
  <PresentationFormat>Widescreen</PresentationFormat>
  <Paragraphs>59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Gill Sans</vt:lpstr>
      <vt:lpstr>Calibri</vt:lpstr>
      <vt:lpstr>Montserrat Semi</vt:lpstr>
      <vt:lpstr>Times New Roman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Thompson</dc:creator>
  <cp:lastModifiedBy>Rebecca Hudson</cp:lastModifiedBy>
  <cp:revision>59</cp:revision>
  <cp:lastPrinted>2022-10-12T15:50:06Z</cp:lastPrinted>
  <dcterms:created xsi:type="dcterms:W3CDTF">2022-02-09T13:26:57Z</dcterms:created>
  <dcterms:modified xsi:type="dcterms:W3CDTF">2022-10-20T07:42:34Z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0x010100E726BAE5C6E6EB4AA7667603C06217DD</vt:lpwstr>
  </property>
  <property fmtid="{D5CDD505-2E9C-101B-9397-08002B2CF9AE}" pid="3" name="MediaServiceImageTags">
    <vt:lpwstr/>
  </property>
</Properties>
</file>