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0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25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388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448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706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38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79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7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3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9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9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7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7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00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86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89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04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FB22B14-9E89-CAF4-4597-8448F9304806}"/>
              </a:ext>
            </a:extLst>
          </p:cNvPr>
          <p:cNvSpPr/>
          <p:nvPr/>
        </p:nvSpPr>
        <p:spPr>
          <a:xfrm>
            <a:off x="9077325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B04077A-81E5-93D4-831F-AFBB4C0BE6C7}"/>
              </a:ext>
            </a:extLst>
          </p:cNvPr>
          <p:cNvSpPr/>
          <p:nvPr/>
        </p:nvSpPr>
        <p:spPr>
          <a:xfrm>
            <a:off x="6119812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A2FBA45-515E-402F-936A-AB3707966028}"/>
              </a:ext>
            </a:extLst>
          </p:cNvPr>
          <p:cNvSpPr/>
          <p:nvPr/>
        </p:nvSpPr>
        <p:spPr>
          <a:xfrm>
            <a:off x="3114675" y="1012818"/>
            <a:ext cx="2857501" cy="56832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41239AF-0AB4-A98F-0789-6D67DEA17675}"/>
              </a:ext>
            </a:extLst>
          </p:cNvPr>
          <p:cNvSpPr/>
          <p:nvPr/>
        </p:nvSpPr>
        <p:spPr>
          <a:xfrm>
            <a:off x="109537" y="1012819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56881-1C9B-D7E3-B749-036341B7D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1" y="76379"/>
            <a:ext cx="3143250" cy="7635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</a:rPr>
              <a:t>Languages</a:t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 Summer Term 1 2023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0902A2B-663B-FBE1-42EF-5E6A5C6BE301}"/>
              </a:ext>
            </a:extLst>
          </p:cNvPr>
          <p:cNvSpPr/>
          <p:nvPr/>
        </p:nvSpPr>
        <p:spPr>
          <a:xfrm>
            <a:off x="6096000" y="1012820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Year 5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To develop understanding of art through painting and poetry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8FB1B23-C537-CD77-C033-D07F4D3F61A1}"/>
              </a:ext>
            </a:extLst>
          </p:cNvPr>
          <p:cNvSpPr/>
          <p:nvPr/>
        </p:nvSpPr>
        <p:spPr>
          <a:xfrm>
            <a:off x="9101137" y="1012820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Year 6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To develop an awareness of transactional language used in serving food 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715EF75-2431-32B8-B839-A4A42DFCF873}"/>
              </a:ext>
            </a:extLst>
          </p:cNvPr>
          <p:cNvSpPr/>
          <p:nvPr/>
        </p:nvSpPr>
        <p:spPr>
          <a:xfrm>
            <a:off x="102397" y="1012819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Year 3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To become confident joining in songs and games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1CA3874-A35C-4089-6409-773FAC2C3F6B}"/>
              </a:ext>
            </a:extLst>
          </p:cNvPr>
          <p:cNvSpPr/>
          <p:nvPr/>
        </p:nvSpPr>
        <p:spPr>
          <a:xfrm>
            <a:off x="3114675" y="1012819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Year 4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To become aware of different sports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DE898C-A818-AAFA-8950-6B61A9EC8A0E}"/>
              </a:ext>
            </a:extLst>
          </p:cNvPr>
          <p:cNvSpPr txBox="1"/>
          <p:nvPr/>
        </p:nvSpPr>
        <p:spPr>
          <a:xfrm>
            <a:off x="133350" y="2077241"/>
            <a:ext cx="283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8E53C3-E3E3-CCC3-4606-EB909B39BFDD}"/>
              </a:ext>
            </a:extLst>
          </p:cNvPr>
          <p:cNvSpPr txBox="1"/>
          <p:nvPr/>
        </p:nvSpPr>
        <p:spPr>
          <a:xfrm>
            <a:off x="3145628" y="1982782"/>
            <a:ext cx="28336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r>
              <a:rPr lang="en-US" sz="1200" dirty="0"/>
              <a:t>1.To be able to say 8 sports that</a:t>
            </a:r>
          </a:p>
          <a:p>
            <a:r>
              <a:rPr lang="en-US" sz="1200" dirty="0"/>
              <a:t>   you play or do.</a:t>
            </a:r>
          </a:p>
          <a:p>
            <a:r>
              <a:rPr lang="en-US" sz="1200" dirty="0"/>
              <a:t>2.To say which activities you do on  </a:t>
            </a:r>
          </a:p>
          <a:p>
            <a:r>
              <a:rPr lang="en-US" sz="1200" dirty="0"/>
              <a:t>   different days.</a:t>
            </a:r>
          </a:p>
          <a:p>
            <a:r>
              <a:rPr lang="en-US" sz="1200" dirty="0"/>
              <a:t>3.To write your own diary of activities </a:t>
            </a:r>
          </a:p>
          <a:p>
            <a:r>
              <a:rPr lang="en-US" sz="1200" dirty="0"/>
              <a:t>   and ask and answer questions about  </a:t>
            </a:r>
          </a:p>
          <a:p>
            <a:r>
              <a:rPr lang="en-US" sz="1200" dirty="0"/>
              <a:t>   it.</a:t>
            </a:r>
          </a:p>
          <a:p>
            <a:r>
              <a:rPr lang="en-US" sz="1200" dirty="0"/>
              <a:t>4.To </a:t>
            </a:r>
            <a:r>
              <a:rPr lang="en-US" sz="1200" dirty="0" err="1"/>
              <a:t>recognise</a:t>
            </a:r>
            <a:r>
              <a:rPr lang="en-US" sz="1200" dirty="0"/>
              <a:t> foods that are good for </a:t>
            </a:r>
          </a:p>
          <a:p>
            <a:r>
              <a:rPr lang="en-US" sz="1200" dirty="0"/>
              <a:t>   you.</a:t>
            </a:r>
          </a:p>
          <a:p>
            <a:r>
              <a:rPr lang="en-US" sz="1200" dirty="0"/>
              <a:t>5.To answer questions, express </a:t>
            </a:r>
          </a:p>
          <a:p>
            <a:r>
              <a:rPr lang="en-US" sz="1200" dirty="0"/>
              <a:t>   opinions and complete survey about </a:t>
            </a:r>
          </a:p>
          <a:p>
            <a:r>
              <a:rPr lang="en-US" sz="1200" dirty="0"/>
              <a:t>   class preferences</a:t>
            </a:r>
          </a:p>
          <a:p>
            <a:r>
              <a:rPr lang="en-US" sz="1200" dirty="0"/>
              <a:t>6.To research about a famous French </a:t>
            </a:r>
          </a:p>
          <a:p>
            <a:r>
              <a:rPr lang="en-US" sz="1200" dirty="0"/>
              <a:t>   sportsperson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72142F2-1F49-D5F4-57CA-37BD0BF4EC0A}"/>
              </a:ext>
            </a:extLst>
          </p:cNvPr>
          <p:cNvSpPr/>
          <p:nvPr/>
        </p:nvSpPr>
        <p:spPr>
          <a:xfrm>
            <a:off x="3126581" y="5774927"/>
            <a:ext cx="2833688" cy="7808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294108-C20F-59EA-6B04-4BBAEB507A6D}"/>
              </a:ext>
            </a:extLst>
          </p:cNvPr>
          <p:cNvSpPr txBox="1"/>
          <p:nvPr/>
        </p:nvSpPr>
        <p:spPr>
          <a:xfrm>
            <a:off x="3131342" y="5734949"/>
            <a:ext cx="2709863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Impact: </a:t>
            </a:r>
            <a:r>
              <a:rPr lang="en-US" sz="1300" dirty="0"/>
              <a:t>Children can understand the positive impact of sport and a healthy diet on their lives</a:t>
            </a:r>
          </a:p>
          <a:p>
            <a:r>
              <a:rPr lang="en-US" sz="1300" dirty="0"/>
              <a:t> </a:t>
            </a:r>
            <a:endParaRPr lang="en-GB" sz="1300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3699B57-6F05-2A12-80F3-B8C458344956}"/>
              </a:ext>
            </a:extLst>
          </p:cNvPr>
          <p:cNvSpPr/>
          <p:nvPr/>
        </p:nvSpPr>
        <p:spPr>
          <a:xfrm>
            <a:off x="109536" y="5767164"/>
            <a:ext cx="2833688" cy="7808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AFD13AC-0A3A-99C9-BAFC-F340ED329BDD}"/>
              </a:ext>
            </a:extLst>
          </p:cNvPr>
          <p:cNvSpPr/>
          <p:nvPr/>
        </p:nvSpPr>
        <p:spPr>
          <a:xfrm>
            <a:off x="6119813" y="5774927"/>
            <a:ext cx="2833688" cy="7730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19AEF20-E909-3964-6D52-C024BBF4EF16}"/>
              </a:ext>
            </a:extLst>
          </p:cNvPr>
          <p:cNvSpPr/>
          <p:nvPr/>
        </p:nvSpPr>
        <p:spPr>
          <a:xfrm>
            <a:off x="9113043" y="5774927"/>
            <a:ext cx="2833688" cy="8003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6B03E87-B720-9546-6C12-E97E26BC5209}"/>
              </a:ext>
            </a:extLst>
          </p:cNvPr>
          <p:cNvSpPr txBox="1"/>
          <p:nvPr/>
        </p:nvSpPr>
        <p:spPr>
          <a:xfrm>
            <a:off x="171448" y="5764711"/>
            <a:ext cx="270986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Impact: Children can contribute orally to simple questions and within songs</a:t>
            </a:r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B13706-BEBC-53C1-A2AD-A686B9D5364A}"/>
              </a:ext>
            </a:extLst>
          </p:cNvPr>
          <p:cNvSpPr txBox="1"/>
          <p:nvPr/>
        </p:nvSpPr>
        <p:spPr>
          <a:xfrm>
            <a:off x="3150394" y="4995270"/>
            <a:ext cx="28217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Key Vocabulary: je </a:t>
            </a:r>
            <a:r>
              <a:rPr lang="en-US" sz="1100" dirty="0" err="1"/>
              <a:t>fais</a:t>
            </a:r>
            <a:r>
              <a:rPr lang="en-US" sz="1100" dirty="0"/>
              <a:t>, je </a:t>
            </a:r>
            <a:r>
              <a:rPr lang="en-US" sz="1100" dirty="0" err="1"/>
              <a:t>joue</a:t>
            </a:r>
            <a:r>
              <a:rPr lang="en-US" sz="1100" dirty="0"/>
              <a:t>, bon pour le </a:t>
            </a:r>
            <a:r>
              <a:rPr lang="en-US" sz="1100" dirty="0" err="1"/>
              <a:t>sante</a:t>
            </a:r>
            <a:r>
              <a:rPr lang="en-US" sz="1100" dirty="0"/>
              <a:t>, </a:t>
            </a:r>
            <a:r>
              <a:rPr lang="en-US" sz="1100" dirty="0" err="1"/>
              <a:t>mauvais</a:t>
            </a:r>
            <a:r>
              <a:rPr lang="en-US" sz="1100" dirty="0"/>
              <a:t> pour le </a:t>
            </a:r>
            <a:r>
              <a:rPr lang="en-US" sz="1100" dirty="0" err="1"/>
              <a:t>sante</a:t>
            </a:r>
            <a:endParaRPr lang="en-US" sz="1100" dirty="0"/>
          </a:p>
          <a:p>
            <a:r>
              <a:rPr lang="en-US" sz="1100" dirty="0"/>
              <a:t>De la danse, au tennis, au rugby, du skate, de la natation les pomme frites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36BA55-7C6C-3326-8E1F-A40208DB5F27}"/>
              </a:ext>
            </a:extLst>
          </p:cNvPr>
          <p:cNvSpPr txBox="1"/>
          <p:nvPr/>
        </p:nvSpPr>
        <p:spPr>
          <a:xfrm>
            <a:off x="6167437" y="1982782"/>
            <a:ext cx="28336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r>
              <a:rPr lang="en-US" sz="1200" dirty="0"/>
              <a:t>1.To be able to use </a:t>
            </a:r>
            <a:r>
              <a:rPr lang="en-US" sz="1200" dirty="0" err="1"/>
              <a:t>colours</a:t>
            </a:r>
            <a:r>
              <a:rPr lang="en-US" sz="1200" dirty="0"/>
              <a:t> to give a</a:t>
            </a:r>
          </a:p>
          <a:p>
            <a:r>
              <a:rPr lang="en-US" sz="1200" dirty="0"/>
              <a:t>   simple description of a scene.</a:t>
            </a:r>
          </a:p>
          <a:p>
            <a:r>
              <a:rPr lang="en-US" sz="1200" dirty="0"/>
              <a:t>2.To be able to use verbs to extend   </a:t>
            </a:r>
          </a:p>
          <a:p>
            <a:r>
              <a:rPr lang="en-US" sz="1200" dirty="0"/>
              <a:t>   your description and have some </a:t>
            </a:r>
          </a:p>
          <a:p>
            <a:r>
              <a:rPr lang="en-US" sz="1200" dirty="0"/>
              <a:t>   understanding of word order.</a:t>
            </a:r>
          </a:p>
          <a:p>
            <a:r>
              <a:rPr lang="en-US" sz="1200" dirty="0"/>
              <a:t>3.To be able to put together short</a:t>
            </a:r>
          </a:p>
          <a:p>
            <a:r>
              <a:rPr lang="en-US" sz="1200" dirty="0"/>
              <a:t>   sentences.</a:t>
            </a:r>
          </a:p>
          <a:p>
            <a:r>
              <a:rPr lang="en-US" sz="1200" dirty="0"/>
              <a:t>4.To read and understand a poem </a:t>
            </a:r>
          </a:p>
          <a:p>
            <a:r>
              <a:rPr lang="en-US" sz="1200" dirty="0"/>
              <a:t>   which includes some familiar    </a:t>
            </a:r>
          </a:p>
          <a:p>
            <a:r>
              <a:rPr lang="en-US" sz="1200" dirty="0"/>
              <a:t>   language.</a:t>
            </a:r>
          </a:p>
          <a:p>
            <a:r>
              <a:rPr lang="en-US" sz="1200" dirty="0"/>
              <a:t>5.To be able to use new and</a:t>
            </a:r>
          </a:p>
          <a:p>
            <a:r>
              <a:rPr lang="en-US" sz="1200" dirty="0"/>
              <a:t>   previously learnt language to create   </a:t>
            </a:r>
          </a:p>
          <a:p>
            <a:r>
              <a:rPr lang="en-US" sz="1200" dirty="0"/>
              <a:t>   a poem.</a:t>
            </a:r>
          </a:p>
          <a:p>
            <a:r>
              <a:rPr lang="en-GB" sz="1200" dirty="0"/>
              <a:t>6.To refine and present own poem to  </a:t>
            </a:r>
          </a:p>
          <a:p>
            <a:r>
              <a:rPr lang="en-GB" sz="1200" dirty="0"/>
              <a:t>   class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7D84C-25B0-08C5-7EC4-4D904CD391F1}"/>
              </a:ext>
            </a:extLst>
          </p:cNvPr>
          <p:cNvSpPr txBox="1"/>
          <p:nvPr/>
        </p:nvSpPr>
        <p:spPr>
          <a:xfrm>
            <a:off x="9124950" y="1964689"/>
            <a:ext cx="28336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r>
              <a:rPr lang="en-GB" sz="1200" dirty="0">
                <a:solidFill>
                  <a:srgbClr val="002060"/>
                </a:solidFill>
              </a:rPr>
              <a:t>1</a:t>
            </a:r>
            <a:r>
              <a:rPr lang="en-GB" sz="1200" dirty="0"/>
              <a:t>.To </a:t>
            </a:r>
            <a:r>
              <a:rPr lang="en-US" sz="1200" dirty="0"/>
              <a:t>be able to </a:t>
            </a:r>
            <a:r>
              <a:rPr lang="en-US" sz="1200" dirty="0" err="1"/>
              <a:t>recognise</a:t>
            </a:r>
            <a:r>
              <a:rPr lang="en-US" sz="1200" dirty="0"/>
              <a:t> items</a:t>
            </a:r>
          </a:p>
          <a:p>
            <a:r>
              <a:rPr lang="en-US" sz="1200" dirty="0"/>
              <a:t>   from a French menu.</a:t>
            </a:r>
          </a:p>
          <a:p>
            <a:r>
              <a:rPr lang="en-US" sz="1200" dirty="0"/>
              <a:t>2.Identify useful phrases from a song  </a:t>
            </a:r>
          </a:p>
          <a:p>
            <a:r>
              <a:rPr lang="en-US" sz="1200" dirty="0"/>
              <a:t>   for a conversation.</a:t>
            </a:r>
          </a:p>
          <a:p>
            <a:r>
              <a:rPr lang="en-US" sz="1200" dirty="0"/>
              <a:t>3.Appreciate some similarities</a:t>
            </a:r>
          </a:p>
          <a:p>
            <a:r>
              <a:rPr lang="en-US" sz="1200" dirty="0"/>
              <a:t>   and differences between cultures    </a:t>
            </a:r>
          </a:p>
          <a:p>
            <a:r>
              <a:rPr lang="en-US" sz="1200" dirty="0"/>
              <a:t>   and culinary traditions</a:t>
            </a:r>
          </a:p>
          <a:p>
            <a:r>
              <a:rPr lang="en-US" sz="1200" dirty="0"/>
              <a:t>4.Learn about different ice-cream </a:t>
            </a:r>
          </a:p>
          <a:p>
            <a:r>
              <a:rPr lang="en-US" sz="1200" dirty="0"/>
              <a:t>   </a:t>
            </a:r>
            <a:r>
              <a:rPr lang="en-US" sz="1200" dirty="0" err="1"/>
              <a:t>flavours</a:t>
            </a:r>
            <a:r>
              <a:rPr lang="en-US" sz="1200" dirty="0"/>
              <a:t>.</a:t>
            </a:r>
          </a:p>
          <a:p>
            <a:r>
              <a:rPr lang="en-US" sz="1200" dirty="0"/>
              <a:t>5.Use the language needed when </a:t>
            </a:r>
          </a:p>
          <a:p>
            <a:r>
              <a:rPr lang="en-US" sz="1200" dirty="0"/>
              <a:t>   ordering food.</a:t>
            </a:r>
          </a:p>
          <a:p>
            <a:r>
              <a:rPr lang="en-US" sz="1200" dirty="0"/>
              <a:t>6.Present role play set within a café </a:t>
            </a:r>
          </a:p>
          <a:p>
            <a:r>
              <a:rPr lang="en-US" sz="1200" dirty="0"/>
              <a:t>   to class.</a:t>
            </a:r>
            <a:endParaRPr lang="en-GB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5EB50-55BD-89D4-A7E7-2C70A98ED092}"/>
              </a:ext>
            </a:extLst>
          </p:cNvPr>
          <p:cNvSpPr txBox="1"/>
          <p:nvPr/>
        </p:nvSpPr>
        <p:spPr>
          <a:xfrm>
            <a:off x="126208" y="2007043"/>
            <a:ext cx="283368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r>
              <a:rPr lang="en-GB" sz="1200" dirty="0"/>
              <a:t>1. </a:t>
            </a:r>
            <a:r>
              <a:rPr lang="en-US" sz="1200" dirty="0"/>
              <a:t>To talk about different</a:t>
            </a:r>
          </a:p>
          <a:p>
            <a:r>
              <a:rPr lang="en-US" sz="1200" dirty="0"/>
              <a:t>    activities you are good or bad at</a:t>
            </a:r>
          </a:p>
          <a:p>
            <a:r>
              <a:rPr lang="en-US" sz="1200" dirty="0"/>
              <a:t>2. To join in with a simple song and  </a:t>
            </a:r>
          </a:p>
          <a:p>
            <a:r>
              <a:rPr lang="en-US" sz="1200" dirty="0"/>
              <a:t>    </a:t>
            </a:r>
            <a:r>
              <a:rPr lang="en-US" sz="1200" dirty="0" err="1"/>
              <a:t>recognise</a:t>
            </a:r>
            <a:r>
              <a:rPr lang="en-US" sz="1200" dirty="0"/>
              <a:t> your birthday month </a:t>
            </a:r>
          </a:p>
          <a:p>
            <a:r>
              <a:rPr lang="en-US" sz="1200" dirty="0"/>
              <a:t>    when you hear it.</a:t>
            </a:r>
          </a:p>
          <a:p>
            <a:r>
              <a:rPr lang="en-US" sz="1200" dirty="0"/>
              <a:t>3. To be able to understand</a:t>
            </a:r>
          </a:p>
          <a:p>
            <a:r>
              <a:rPr lang="en-US" sz="1200" dirty="0"/>
              <a:t>    and take part in some simple</a:t>
            </a:r>
          </a:p>
          <a:p>
            <a:r>
              <a:rPr lang="en-US" sz="1200" dirty="0"/>
              <a:t>    party games.</a:t>
            </a:r>
          </a:p>
          <a:p>
            <a:r>
              <a:rPr lang="en-US" sz="1200" dirty="0"/>
              <a:t>4. To be able to take part in a</a:t>
            </a:r>
          </a:p>
          <a:p>
            <a:r>
              <a:rPr lang="en-US" sz="1200" dirty="0"/>
              <a:t>    nursery rhyme in French.</a:t>
            </a:r>
          </a:p>
          <a:p>
            <a:r>
              <a:rPr lang="en-US" sz="1200" dirty="0"/>
              <a:t>5. To recap the number 1-12 and </a:t>
            </a:r>
          </a:p>
          <a:p>
            <a:r>
              <a:rPr lang="en-US" sz="1200" dirty="0"/>
              <a:t>    learn numbers 13-20.</a:t>
            </a:r>
          </a:p>
          <a:p>
            <a:r>
              <a:rPr lang="en-US" sz="1200" dirty="0"/>
              <a:t>6. To be able to answer simple   </a:t>
            </a:r>
          </a:p>
          <a:p>
            <a:r>
              <a:rPr lang="en-US" sz="1200" dirty="0"/>
              <a:t>    questions about </a:t>
            </a:r>
            <a:r>
              <a:rPr lang="en-US" sz="1200" dirty="0" err="1"/>
              <a:t>favourite</a:t>
            </a:r>
            <a:r>
              <a:rPr lang="en-US" sz="1200" dirty="0"/>
              <a:t> </a:t>
            </a:r>
          </a:p>
          <a:p>
            <a:r>
              <a:rPr lang="en-US" sz="1200" dirty="0"/>
              <a:t>    playground games</a:t>
            </a:r>
          </a:p>
          <a:p>
            <a:pPr marL="285750" indent="-28575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436B68-2148-E526-190F-8A376B84BCB6}"/>
              </a:ext>
            </a:extLst>
          </p:cNvPr>
          <p:cNvSpPr txBox="1"/>
          <p:nvPr/>
        </p:nvSpPr>
        <p:spPr>
          <a:xfrm>
            <a:off x="6193629" y="5799075"/>
            <a:ext cx="270986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Impact: Children can construct and understand sentences with correct grammatical structure</a:t>
            </a:r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CB082B-8DC9-614F-F2EE-44E19C894AA3}"/>
              </a:ext>
            </a:extLst>
          </p:cNvPr>
          <p:cNvSpPr txBox="1"/>
          <p:nvPr/>
        </p:nvSpPr>
        <p:spPr>
          <a:xfrm>
            <a:off x="9186862" y="5764711"/>
            <a:ext cx="27098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Impact: Children can use specific quantities of food and language associated within cafes </a:t>
            </a:r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609BF33-B29B-6B9C-3D9F-0D7BAA60FFBF}"/>
              </a:ext>
            </a:extLst>
          </p:cNvPr>
          <p:cNvSpPr txBox="1"/>
          <p:nvPr/>
        </p:nvSpPr>
        <p:spPr>
          <a:xfrm>
            <a:off x="9095184" y="5154018"/>
            <a:ext cx="28217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Key Vocabulary: </a:t>
            </a:r>
            <a:r>
              <a:rPr lang="en-US" sz="1100" dirty="0" err="1"/>
              <a:t>une</a:t>
            </a:r>
            <a:r>
              <a:rPr lang="en-US" sz="1100" dirty="0"/>
              <a:t> tasse, </a:t>
            </a:r>
            <a:r>
              <a:rPr lang="en-US" sz="1100" dirty="0" err="1"/>
              <a:t>une</a:t>
            </a:r>
            <a:r>
              <a:rPr lang="en-US" sz="1100" dirty="0"/>
              <a:t> portion, un </a:t>
            </a:r>
            <a:r>
              <a:rPr lang="en-US" sz="1100" dirty="0" err="1"/>
              <a:t>paquet</a:t>
            </a:r>
            <a:r>
              <a:rPr lang="en-US" sz="1100" dirty="0"/>
              <a:t>, je </a:t>
            </a:r>
            <a:r>
              <a:rPr lang="en-US" sz="1100" dirty="0" err="1"/>
              <a:t>voudrais</a:t>
            </a:r>
            <a:r>
              <a:rPr lang="en-US" sz="1100" dirty="0"/>
              <a:t>, </a:t>
            </a:r>
            <a:r>
              <a:rPr lang="en-US" sz="1100" dirty="0" err="1"/>
              <a:t>une</a:t>
            </a:r>
            <a:r>
              <a:rPr lang="en-US" sz="1100" dirty="0"/>
              <a:t> glace, </a:t>
            </a:r>
            <a:r>
              <a:rPr lang="en-US" sz="1100" dirty="0" err="1"/>
              <a:t>repetez</a:t>
            </a:r>
            <a:r>
              <a:rPr lang="en-US" sz="1100" dirty="0"/>
              <a:t>, </a:t>
            </a:r>
            <a:r>
              <a:rPr lang="en-US" sz="1100" dirty="0" err="1"/>
              <a:t>s’il</a:t>
            </a:r>
            <a:r>
              <a:rPr lang="en-US" sz="1100" dirty="0"/>
              <a:t> </a:t>
            </a:r>
            <a:r>
              <a:rPr lang="en-US" sz="1100" dirty="0" err="1"/>
              <a:t>vous</a:t>
            </a:r>
            <a:r>
              <a:rPr lang="en-US" sz="1100" dirty="0"/>
              <a:t> plait, la menu,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CA0058-DFC0-91E5-4E4D-6261EABBE855}"/>
              </a:ext>
            </a:extLst>
          </p:cNvPr>
          <p:cNvSpPr txBox="1"/>
          <p:nvPr/>
        </p:nvSpPr>
        <p:spPr>
          <a:xfrm>
            <a:off x="157160" y="5029770"/>
            <a:ext cx="28217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Key Vocabulary:  le football, la cache </a:t>
            </a:r>
            <a:r>
              <a:rPr lang="en-US" sz="1100" dirty="0" err="1"/>
              <a:t>cache</a:t>
            </a:r>
            <a:r>
              <a:rPr lang="en-US" sz="1100" dirty="0"/>
              <a:t>, la </a:t>
            </a:r>
            <a:r>
              <a:rPr lang="en-US" sz="1100" dirty="0" err="1"/>
              <a:t>marelle</a:t>
            </a:r>
            <a:r>
              <a:rPr lang="en-US" sz="1100" dirty="0"/>
              <a:t>, le </a:t>
            </a:r>
            <a:r>
              <a:rPr lang="en-US" sz="1100" dirty="0" err="1"/>
              <a:t>saute</a:t>
            </a:r>
            <a:r>
              <a:rPr lang="en-US" sz="1100" dirty="0"/>
              <a:t> a la </a:t>
            </a:r>
            <a:r>
              <a:rPr lang="en-US" sz="1100" dirty="0" err="1"/>
              <a:t>corde</a:t>
            </a:r>
            <a:r>
              <a:rPr lang="en-US" sz="1100" dirty="0"/>
              <a:t>, Joyeux </a:t>
            </a:r>
            <a:r>
              <a:rPr lang="en-US" sz="1100" dirty="0" err="1"/>
              <a:t>anniversaire</a:t>
            </a:r>
            <a:r>
              <a:rPr lang="en-US" sz="1100" dirty="0"/>
              <a:t>, je </a:t>
            </a:r>
            <a:r>
              <a:rPr lang="en-US" sz="1100" dirty="0" err="1"/>
              <a:t>peux</a:t>
            </a:r>
            <a:r>
              <a:rPr lang="en-US" sz="1100" dirty="0"/>
              <a:t>, numbers 11-20, months of year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305DFB-A6FB-89E4-AD43-CDF325D8D339}"/>
              </a:ext>
            </a:extLst>
          </p:cNvPr>
          <p:cNvSpPr txBox="1"/>
          <p:nvPr/>
        </p:nvSpPr>
        <p:spPr>
          <a:xfrm>
            <a:off x="6137670" y="5174763"/>
            <a:ext cx="28217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Key Vocabulary: </a:t>
            </a:r>
            <a:r>
              <a:rPr lang="en-US" sz="1100" dirty="0" err="1"/>
              <a:t>regarde</a:t>
            </a:r>
            <a:r>
              <a:rPr lang="en-US" sz="1100" dirty="0"/>
              <a:t>, </a:t>
            </a:r>
            <a:r>
              <a:rPr lang="en-US" sz="1100" dirty="0" err="1"/>
              <a:t>glisse</a:t>
            </a:r>
            <a:r>
              <a:rPr lang="en-US" sz="1100" dirty="0"/>
              <a:t>, </a:t>
            </a:r>
            <a:r>
              <a:rPr lang="en-US" sz="1100" dirty="0" err="1"/>
              <a:t>dort</a:t>
            </a:r>
            <a:r>
              <a:rPr lang="en-US" sz="1100" dirty="0"/>
              <a:t>, brosse, la </a:t>
            </a:r>
            <a:r>
              <a:rPr lang="en-US" sz="1100" dirty="0" err="1"/>
              <a:t>plage</a:t>
            </a:r>
            <a:r>
              <a:rPr lang="en-US" sz="1100" dirty="0"/>
              <a:t>, le </a:t>
            </a:r>
            <a:r>
              <a:rPr lang="en-US" sz="1100" dirty="0" err="1"/>
              <a:t>ciel</a:t>
            </a:r>
            <a:r>
              <a:rPr lang="en-US" sz="1100" dirty="0"/>
              <a:t>, la </a:t>
            </a:r>
            <a:r>
              <a:rPr lang="en-US" sz="1100" dirty="0" err="1"/>
              <a:t>mer</a:t>
            </a:r>
            <a:r>
              <a:rPr lang="en-US" sz="1100" dirty="0"/>
              <a:t>, la sable, le fille, le bateau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F813B2-BB86-4174-BE79-AC38363DF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9208" y="118127"/>
            <a:ext cx="896190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5757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C7B0282ADD54889CFD5165DF95A38" ma:contentTypeVersion="11" ma:contentTypeDescription="Create a new document." ma:contentTypeScope="" ma:versionID="77b6f61b296f1f10c03bc6acdd6a7216">
  <xsd:schema xmlns:xsd="http://www.w3.org/2001/XMLSchema" xmlns:xs="http://www.w3.org/2001/XMLSchema" xmlns:p="http://schemas.microsoft.com/office/2006/metadata/properties" xmlns:ns3="47d1773a-14f5-4791-8e1e-69d286662820" xmlns:ns4="849ba145-86f7-4bff-bd45-2ae18e9843f3" targetNamespace="http://schemas.microsoft.com/office/2006/metadata/properties" ma:root="true" ma:fieldsID="a85794bbc48471091bb5b9deb7c2d8ab" ns3:_="" ns4:_="">
    <xsd:import namespace="47d1773a-14f5-4791-8e1e-69d286662820"/>
    <xsd:import namespace="849ba145-86f7-4bff-bd45-2ae18e9843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1773a-14f5-4791-8e1e-69d2866628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ba145-86f7-4bff-bd45-2ae18e9843f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7d1773a-14f5-4791-8e1e-69d286662820" xsi:nil="true"/>
  </documentManagement>
</p:properties>
</file>

<file path=customXml/itemProps1.xml><?xml version="1.0" encoding="utf-8"?>
<ds:datastoreItem xmlns:ds="http://schemas.openxmlformats.org/officeDocument/2006/customXml" ds:itemID="{CA374D2A-E787-4D0A-A510-985B0E7922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d1773a-14f5-4791-8e1e-69d286662820"/>
    <ds:schemaRef ds:uri="849ba145-86f7-4bff-bd45-2ae18e9843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2AB093-6477-46ED-8B0B-1966B88C55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BBE065-8264-42B1-AA70-B17996D8117B}">
  <ds:schemaRefs>
    <ds:schemaRef ds:uri="http://schemas.microsoft.com/office/2006/metadata/properties"/>
    <ds:schemaRef ds:uri="http://purl.org/dc/terms/"/>
    <ds:schemaRef ds:uri="http://purl.org/dc/dcmitype/"/>
    <ds:schemaRef ds:uri="47d1773a-14f5-4791-8e1e-69d286662820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49ba145-86f7-4bff-bd45-2ae18e9843f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606</Words>
  <Application>Microsoft Office PowerPoint</Application>
  <PresentationFormat>Widescreen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Languages  Summer Term 1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region Year 5 Summer 2023</dc:title>
  <dc:creator>Rachel Clift</dc:creator>
  <cp:lastModifiedBy>Elizabeth Measom</cp:lastModifiedBy>
  <cp:revision>7</cp:revision>
  <dcterms:created xsi:type="dcterms:W3CDTF">2023-03-15T08:50:34Z</dcterms:created>
  <dcterms:modified xsi:type="dcterms:W3CDTF">2023-05-16T13:25:32Z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0x010100071C7B0282ADD54889CFD5165DF95A38</vt:lpwstr>
  </property>
</Properties>
</file>