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4"/>
  </p:sldMasterIdLst>
  <p:notesMasterIdLst>
    <p:notesMasterId r:id="rId8"/>
  </p:notesMasterIdLst>
  <p:sldIdLst>
    <p:sldId id="257" r:id="rId5"/>
    <p:sldId id="276" r:id="rId6"/>
    <p:sldId id="277" r:id="rId7"/>
  </p:sldIdLst>
  <p:sldSz cx="12192000" cy="6858000"/>
  <p:notesSz cx="6858000" cy="9144000"/>
  <p:embeddedFontLst>
    <p:embeddedFont>
      <p:font typeface="Calibri" panose="020F0502020204030204" pitchFamily="34" charset="0"/>
      <p:regular r:id="rId9"/>
      <p:bold r:id="rId10"/>
      <p:italic r:id="rId11"/>
      <p:boldItalic r:id="rId12"/>
    </p:embeddedFont>
    <p:embeddedFont>
      <p:font typeface="Century Gothic" panose="020B0502020202020204" pitchFamily="34" charset="0"/>
      <p:regular r:id="rId13"/>
      <p:bold r:id="rId14"/>
      <p:italic r:id="rId15"/>
      <p:boldItalic r:id="rId1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F7F7F"/>
    <a:srgbClr val="8497B1"/>
    <a:srgbClr val="8C0084"/>
    <a:srgbClr val="8B1C86"/>
    <a:srgbClr val="8497B0"/>
    <a:srgbClr val="BF9001"/>
    <a:srgbClr val="AFAFAF"/>
    <a:srgbClr val="7E0177"/>
    <a:srgbClr val="5B9BD5"/>
    <a:srgbClr val="70AD4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477" autoAdjust="0"/>
    <p:restoredTop sz="94886"/>
  </p:normalViewPr>
  <p:slideViewPr>
    <p:cSldViewPr snapToObjects="1" showGuides="1">
      <p:cViewPr varScale="1">
        <p:scale>
          <a:sx n="70" d="100"/>
          <a:sy n="70" d="100"/>
        </p:scale>
        <p:origin x="558" y="72"/>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font" Target="fonts/font5.fntdata"/><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font" Target="fonts/font4.fntdata"/><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font" Target="fonts/font8.fntdata"/><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font" Target="fonts/font3.fntdata"/><Relationship Id="rId5" Type="http://schemas.openxmlformats.org/officeDocument/2006/relationships/slide" Target="slides/slide1.xml"/><Relationship Id="rId15" Type="http://schemas.openxmlformats.org/officeDocument/2006/relationships/font" Target="fonts/font7.fntdata"/><Relationship Id="rId10" Type="http://schemas.openxmlformats.org/officeDocument/2006/relationships/font" Target="fonts/font2.fntdata"/><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font" Target="fonts/font1.fntdata"/><Relationship Id="rId14" Type="http://schemas.openxmlformats.org/officeDocument/2006/relationships/font" Target="fonts/font6.fntdata"/></Relationships>
</file>

<file path=ppt/charts/_rels/chart1.xml.rels><?xml version="1.0" encoding="UTF-8" standalone="yes"?>
<Relationships xmlns="http://schemas.openxmlformats.org/package/2006/relationships"><Relationship Id="rId3" Type="http://schemas.openxmlformats.org/officeDocument/2006/relationships/oleObject" Target="Book4"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spPr>
            <a:ln>
              <a:noFill/>
            </a:ln>
          </c:spPr>
          <c:dPt>
            <c:idx val="0"/>
            <c:bubble3D val="0"/>
            <c:spPr>
              <a:solidFill>
                <a:schemeClr val="accent1"/>
              </a:solidFill>
              <a:ln w="19050">
                <a:noFill/>
              </a:ln>
              <a:effectLst/>
            </c:spPr>
            <c:extLst>
              <c:ext xmlns:c16="http://schemas.microsoft.com/office/drawing/2014/chart" uri="{C3380CC4-5D6E-409C-BE32-E72D297353CC}">
                <c16:uniqueId val="{00000001-D513-084A-B5C5-D94A12C02859}"/>
              </c:ext>
            </c:extLst>
          </c:dPt>
          <c:dPt>
            <c:idx val="1"/>
            <c:bubble3D val="0"/>
            <c:spPr>
              <a:solidFill>
                <a:schemeClr val="accent2"/>
              </a:solidFill>
              <a:ln w="19050">
                <a:noFill/>
              </a:ln>
              <a:effectLst/>
            </c:spPr>
            <c:extLst>
              <c:ext xmlns:c16="http://schemas.microsoft.com/office/drawing/2014/chart" uri="{C3380CC4-5D6E-409C-BE32-E72D297353CC}">
                <c16:uniqueId val="{00000003-D513-084A-B5C5-D94A12C02859}"/>
              </c:ext>
            </c:extLst>
          </c:dPt>
          <c:dPt>
            <c:idx val="2"/>
            <c:bubble3D val="0"/>
            <c:spPr>
              <a:solidFill>
                <a:schemeClr val="accent3"/>
              </a:solidFill>
              <a:ln w="19050">
                <a:noFill/>
              </a:ln>
              <a:effectLst/>
            </c:spPr>
            <c:extLst>
              <c:ext xmlns:c16="http://schemas.microsoft.com/office/drawing/2014/chart" uri="{C3380CC4-5D6E-409C-BE32-E72D297353CC}">
                <c16:uniqueId val="{00000005-D513-084A-B5C5-D94A12C02859}"/>
              </c:ext>
            </c:extLst>
          </c:dPt>
          <c:dPt>
            <c:idx val="3"/>
            <c:bubble3D val="0"/>
            <c:spPr>
              <a:solidFill>
                <a:schemeClr val="accent4"/>
              </a:solidFill>
              <a:ln w="19050">
                <a:noFill/>
              </a:ln>
              <a:effectLst/>
            </c:spPr>
            <c:extLst>
              <c:ext xmlns:c16="http://schemas.microsoft.com/office/drawing/2014/chart" uri="{C3380CC4-5D6E-409C-BE32-E72D297353CC}">
                <c16:uniqueId val="{00000007-D513-084A-B5C5-D94A12C02859}"/>
              </c:ext>
            </c:extLst>
          </c:dPt>
          <c:dPt>
            <c:idx val="4"/>
            <c:bubble3D val="0"/>
            <c:spPr>
              <a:solidFill>
                <a:schemeClr val="accent5"/>
              </a:solidFill>
              <a:ln w="19050">
                <a:noFill/>
              </a:ln>
              <a:effectLst/>
            </c:spPr>
            <c:extLst>
              <c:ext xmlns:c16="http://schemas.microsoft.com/office/drawing/2014/chart" uri="{C3380CC4-5D6E-409C-BE32-E72D297353CC}">
                <c16:uniqueId val="{00000009-D513-084A-B5C5-D94A12C02859}"/>
              </c:ext>
            </c:extLst>
          </c:dPt>
          <c:dPt>
            <c:idx val="5"/>
            <c:bubble3D val="0"/>
            <c:spPr>
              <a:solidFill>
                <a:schemeClr val="accent6"/>
              </a:solidFill>
              <a:ln w="19050">
                <a:noFill/>
              </a:ln>
              <a:effectLst/>
            </c:spPr>
            <c:extLst>
              <c:ext xmlns:c16="http://schemas.microsoft.com/office/drawing/2014/chart" uri="{C3380CC4-5D6E-409C-BE32-E72D297353CC}">
                <c16:uniqueId val="{0000000B-D513-084A-B5C5-D94A12C02859}"/>
              </c:ext>
            </c:extLst>
          </c:dPt>
          <c:val>
            <c:numRef>
              <c:f>Sheet1!$C$4:$C$9</c:f>
              <c:numCache>
                <c:formatCode>General</c:formatCode>
                <c:ptCount val="6"/>
                <c:pt idx="0">
                  <c:v>1</c:v>
                </c:pt>
                <c:pt idx="1">
                  <c:v>1</c:v>
                </c:pt>
                <c:pt idx="2">
                  <c:v>1</c:v>
                </c:pt>
                <c:pt idx="3">
                  <c:v>1</c:v>
                </c:pt>
                <c:pt idx="4">
                  <c:v>1</c:v>
                </c:pt>
                <c:pt idx="5">
                  <c:v>1</c:v>
                </c:pt>
              </c:numCache>
            </c:numRef>
          </c:val>
          <c:extLst>
            <c:ext xmlns:c16="http://schemas.microsoft.com/office/drawing/2014/chart" uri="{C3380CC4-5D6E-409C-BE32-E72D297353CC}">
              <c16:uniqueId val="{0000000C-D513-084A-B5C5-D94A12C02859}"/>
            </c:ext>
          </c:extLst>
        </c:ser>
        <c:dLbls>
          <c:showLegendKey val="0"/>
          <c:showVal val="0"/>
          <c:showCatName val="0"/>
          <c:showSerName val="0"/>
          <c:showPercent val="0"/>
          <c:showBubbleSize val="0"/>
          <c:showLeaderLines val="1"/>
        </c:dLbls>
        <c:firstSliceAng val="0"/>
        <c:holeSize val="38"/>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0.36434</cdr:x>
      <cdr:y>0.39411</cdr:y>
    </cdr:from>
    <cdr:to>
      <cdr:x>0.64367</cdr:x>
      <cdr:y>0.66332</cdr:y>
    </cdr:to>
    <cdr:sp macro="" textlink="">
      <cdr:nvSpPr>
        <cdr:cNvPr id="2" name="TextBox 1">
          <a:extLst xmlns:a="http://schemas.openxmlformats.org/drawingml/2006/main">
            <a:ext uri="{FF2B5EF4-FFF2-40B4-BE49-F238E27FC236}">
              <a16:creationId xmlns:a16="http://schemas.microsoft.com/office/drawing/2014/main" id="{1C573041-0190-704C-8E4F-625CDDA2B573}"/>
            </a:ext>
          </a:extLst>
        </cdr:cNvPr>
        <cdr:cNvSpPr txBox="1"/>
      </cdr:nvSpPr>
      <cdr:spPr>
        <a:xfrm xmlns:a="http://schemas.openxmlformats.org/drawingml/2006/main">
          <a:off x="1963820" y="1573220"/>
          <a:ext cx="1505656" cy="107464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2000" b="1" dirty="0">
              <a:solidFill>
                <a:srgbClr val="8B1C86"/>
              </a:solidFill>
            </a:rPr>
            <a:t>Key questions</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823208B-A44D-EF41-8B33-7570A9018018}" type="datetimeFigureOut">
              <a:rPr lang="en-US" smtClean="0"/>
              <a:t>10/12/2022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ABB10B4-5B2D-354D-BB7C-504C05258B84}" type="slidenum">
              <a:rPr lang="en-US" smtClean="0"/>
              <a:t>‹#›</a:t>
            </a:fld>
            <a:endParaRPr lang="en-US"/>
          </a:p>
        </p:txBody>
      </p:sp>
    </p:spTree>
    <p:extLst>
      <p:ext uri="{BB962C8B-B14F-4D97-AF65-F5344CB8AC3E}">
        <p14:creationId xmlns:p14="http://schemas.microsoft.com/office/powerpoint/2010/main" val="29917836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ABB10B4-5B2D-354D-BB7C-504C05258B84}" type="slidenum">
              <a:rPr lang="en-US" smtClean="0"/>
              <a:t>2</a:t>
            </a:fld>
            <a:endParaRPr lang="en-US"/>
          </a:p>
        </p:txBody>
      </p:sp>
    </p:spTree>
    <p:extLst>
      <p:ext uri="{BB962C8B-B14F-4D97-AF65-F5344CB8AC3E}">
        <p14:creationId xmlns:p14="http://schemas.microsoft.com/office/powerpoint/2010/main" val="275174529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emf"/><Relationship Id="rId7"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10.emf"/><Relationship Id="rId5" Type="http://schemas.openxmlformats.org/officeDocument/2006/relationships/image" Target="../media/image9.emf"/><Relationship Id="rId4" Type="http://schemas.openxmlformats.org/officeDocument/2006/relationships/image" Target="../media/image8.png"/></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1E21F72A-B960-48D9-93E4-77A6309DCFAF}"/>
              </a:ext>
            </a:extLst>
          </p:cNvPr>
          <p:cNvSpPr/>
          <p:nvPr userDrawn="1"/>
        </p:nvSpPr>
        <p:spPr>
          <a:xfrm>
            <a:off x="965" y="6087760"/>
            <a:ext cx="12191035" cy="770240"/>
          </a:xfrm>
          <a:custGeom>
            <a:avLst/>
            <a:gdLst>
              <a:gd name="connsiteX0" fmla="*/ 8350068 w 12191035"/>
              <a:gd name="connsiteY0" fmla="*/ 72 h 770240"/>
              <a:gd name="connsiteX1" fmla="*/ 9223783 w 12191035"/>
              <a:gd name="connsiteY1" fmla="*/ 76633 h 770240"/>
              <a:gd name="connsiteX2" fmla="*/ 12191035 w 12191035"/>
              <a:gd name="connsiteY2" fmla="*/ 295622 h 770240"/>
              <a:gd name="connsiteX3" fmla="*/ 12191035 w 12191035"/>
              <a:gd name="connsiteY3" fmla="*/ 308893 h 770240"/>
              <a:gd name="connsiteX4" fmla="*/ 12191035 w 12191035"/>
              <a:gd name="connsiteY4" fmla="*/ 770240 h 770240"/>
              <a:gd name="connsiteX5" fmla="*/ 0 w 12191035"/>
              <a:gd name="connsiteY5" fmla="*/ 770240 h 770240"/>
              <a:gd name="connsiteX6" fmla="*/ 0 w 12191035"/>
              <a:gd name="connsiteY6" fmla="*/ 607514 h 770240"/>
              <a:gd name="connsiteX7" fmla="*/ 0 w 12191035"/>
              <a:gd name="connsiteY7" fmla="*/ 454886 h 770240"/>
              <a:gd name="connsiteX8" fmla="*/ 8350068 w 12191035"/>
              <a:gd name="connsiteY8" fmla="*/ 72 h 77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1035" h="770240">
                <a:moveTo>
                  <a:pt x="8350068" y="72"/>
                </a:moveTo>
                <a:cubicBezTo>
                  <a:pt x="8638671" y="-1444"/>
                  <a:pt x="8927633" y="21056"/>
                  <a:pt x="9223783" y="76633"/>
                </a:cubicBezTo>
                <a:cubicBezTo>
                  <a:pt x="10500392" y="315530"/>
                  <a:pt x="11489476" y="368617"/>
                  <a:pt x="12191035" y="295622"/>
                </a:cubicBezTo>
                <a:lnTo>
                  <a:pt x="12191035" y="308893"/>
                </a:lnTo>
                <a:lnTo>
                  <a:pt x="12191035" y="770240"/>
                </a:lnTo>
                <a:lnTo>
                  <a:pt x="0" y="770240"/>
                </a:lnTo>
                <a:lnTo>
                  <a:pt x="0" y="607514"/>
                </a:lnTo>
                <a:lnTo>
                  <a:pt x="0" y="454886"/>
                </a:lnTo>
                <a:cubicBezTo>
                  <a:pt x="4327243" y="1198120"/>
                  <a:pt x="6329850" y="10687"/>
                  <a:pt x="8350068" y="72"/>
                </a:cubicBezTo>
                <a:close/>
              </a:path>
            </a:pathLst>
          </a:custGeom>
          <a:gradFill>
            <a:gsLst>
              <a:gs pos="0">
                <a:srgbClr val="8B1C86"/>
              </a:gs>
              <a:gs pos="78000">
                <a:srgbClr val="3F103F"/>
              </a:gs>
            </a:gsLst>
            <a:lin ang="8100000" scaled="1"/>
          </a:gradFill>
          <a:ln w="114929"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6183F868-548D-48A7-B450-C0A5FCC073CB}"/>
              </a:ext>
            </a:extLst>
          </p:cNvPr>
          <p:cNvSpPr/>
          <p:nvPr userDrawn="1"/>
        </p:nvSpPr>
        <p:spPr>
          <a:xfrm>
            <a:off x="965" y="5987984"/>
            <a:ext cx="12191035" cy="677418"/>
          </a:xfrm>
          <a:custGeom>
            <a:avLst/>
            <a:gdLst>
              <a:gd name="connsiteX0" fmla="*/ 9223783 w 12191035"/>
              <a:gd name="connsiteY0" fmla="*/ 271233 h 1174042"/>
              <a:gd name="connsiteX1" fmla="*/ 12191035 w 12191035"/>
              <a:gd name="connsiteY1" fmla="*/ 662266 h 1174042"/>
              <a:gd name="connsiteX2" fmla="*/ 12191035 w 12191035"/>
              <a:gd name="connsiteY2" fmla="*/ 627763 h 1174042"/>
              <a:gd name="connsiteX3" fmla="*/ 9223783 w 12191035"/>
              <a:gd name="connsiteY3" fmla="*/ 167724 h 1174042"/>
              <a:gd name="connsiteX4" fmla="*/ 0 w 12191035"/>
              <a:gd name="connsiteY4" fmla="*/ 133221 h 1174042"/>
              <a:gd name="connsiteX5" fmla="*/ 0 w 12191035"/>
              <a:gd name="connsiteY5" fmla="*/ 719771 h 1174042"/>
              <a:gd name="connsiteX6" fmla="*/ 9223783 w 12191035"/>
              <a:gd name="connsiteY6" fmla="*/ 271233 h 1174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1035" h="1174042">
                <a:moveTo>
                  <a:pt x="9223783" y="271233"/>
                </a:moveTo>
                <a:cubicBezTo>
                  <a:pt x="10500392" y="685268"/>
                  <a:pt x="11489476" y="777276"/>
                  <a:pt x="12191035" y="662266"/>
                </a:cubicBezTo>
                <a:lnTo>
                  <a:pt x="12191035" y="627763"/>
                </a:lnTo>
                <a:cubicBezTo>
                  <a:pt x="11489476" y="754274"/>
                  <a:pt x="10500392" y="570258"/>
                  <a:pt x="9223783" y="167724"/>
                </a:cubicBezTo>
                <a:cubicBezTo>
                  <a:pt x="6854582" y="-602842"/>
                  <a:pt x="4945420" y="1616847"/>
                  <a:pt x="0" y="133221"/>
                </a:cubicBezTo>
                <a:lnTo>
                  <a:pt x="0" y="719771"/>
                </a:lnTo>
                <a:cubicBezTo>
                  <a:pt x="4945420" y="2203397"/>
                  <a:pt x="6854582" y="-487832"/>
                  <a:pt x="9223783" y="271233"/>
                </a:cubicBezTo>
                <a:close/>
              </a:path>
            </a:pathLst>
          </a:custGeom>
          <a:solidFill>
            <a:schemeClr val="accent1">
              <a:alpha val="14000"/>
            </a:schemeClr>
          </a:solidFill>
          <a:ln w="114929" cap="flat">
            <a:noFill/>
            <a:prstDash val="solid"/>
            <a:miter/>
          </a:ln>
        </p:spPr>
        <p:txBody>
          <a:bodyPr rtlCol="0" anchor="ctr"/>
          <a:lstStyle/>
          <a:p>
            <a:endParaRPr lang="en-US"/>
          </a:p>
        </p:txBody>
      </p:sp>
      <p:grpSp>
        <p:nvGrpSpPr>
          <p:cNvPr id="11" name="Group 10">
            <a:extLst>
              <a:ext uri="{FF2B5EF4-FFF2-40B4-BE49-F238E27FC236}">
                <a16:creationId xmlns:a16="http://schemas.microsoft.com/office/drawing/2014/main" id="{01BBC853-F407-4ADD-B991-E0B25E1A0D59}"/>
              </a:ext>
            </a:extLst>
          </p:cNvPr>
          <p:cNvGrpSpPr/>
          <p:nvPr userDrawn="1"/>
        </p:nvGrpSpPr>
        <p:grpSpPr>
          <a:xfrm rot="10800000">
            <a:off x="0" y="0"/>
            <a:ext cx="12191035" cy="870016"/>
            <a:chOff x="-418135" y="2224324"/>
            <a:chExt cx="12191035" cy="870016"/>
          </a:xfrm>
        </p:grpSpPr>
        <p:sp>
          <p:nvSpPr>
            <p:cNvPr id="12" name="Freeform: Shape 11">
              <a:extLst>
                <a:ext uri="{FF2B5EF4-FFF2-40B4-BE49-F238E27FC236}">
                  <a16:creationId xmlns:a16="http://schemas.microsoft.com/office/drawing/2014/main" id="{1B190E45-DC94-41EF-A078-53B1A12CBBCB}"/>
                </a:ext>
              </a:extLst>
            </p:cNvPr>
            <p:cNvSpPr/>
            <p:nvPr/>
          </p:nvSpPr>
          <p:spPr>
            <a:xfrm>
              <a:off x="-418135" y="2324100"/>
              <a:ext cx="12191035" cy="770240"/>
            </a:xfrm>
            <a:custGeom>
              <a:avLst/>
              <a:gdLst>
                <a:gd name="connsiteX0" fmla="*/ 8350068 w 12191035"/>
                <a:gd name="connsiteY0" fmla="*/ 72 h 770240"/>
                <a:gd name="connsiteX1" fmla="*/ 9223783 w 12191035"/>
                <a:gd name="connsiteY1" fmla="*/ 76633 h 770240"/>
                <a:gd name="connsiteX2" fmla="*/ 12191035 w 12191035"/>
                <a:gd name="connsiteY2" fmla="*/ 295622 h 770240"/>
                <a:gd name="connsiteX3" fmla="*/ 12191035 w 12191035"/>
                <a:gd name="connsiteY3" fmla="*/ 308893 h 770240"/>
                <a:gd name="connsiteX4" fmla="*/ 12191035 w 12191035"/>
                <a:gd name="connsiteY4" fmla="*/ 770240 h 770240"/>
                <a:gd name="connsiteX5" fmla="*/ 0 w 12191035"/>
                <a:gd name="connsiteY5" fmla="*/ 770240 h 770240"/>
                <a:gd name="connsiteX6" fmla="*/ 0 w 12191035"/>
                <a:gd name="connsiteY6" fmla="*/ 607514 h 770240"/>
                <a:gd name="connsiteX7" fmla="*/ 0 w 12191035"/>
                <a:gd name="connsiteY7" fmla="*/ 454886 h 770240"/>
                <a:gd name="connsiteX8" fmla="*/ 8350068 w 12191035"/>
                <a:gd name="connsiteY8" fmla="*/ 72 h 77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1035" h="770240">
                  <a:moveTo>
                    <a:pt x="8350068" y="72"/>
                  </a:moveTo>
                  <a:cubicBezTo>
                    <a:pt x="8638671" y="-1444"/>
                    <a:pt x="8927633" y="21056"/>
                    <a:pt x="9223783" y="76633"/>
                  </a:cubicBezTo>
                  <a:cubicBezTo>
                    <a:pt x="10500392" y="315530"/>
                    <a:pt x="11489476" y="368617"/>
                    <a:pt x="12191035" y="295622"/>
                  </a:cubicBezTo>
                  <a:lnTo>
                    <a:pt x="12191035" y="308893"/>
                  </a:lnTo>
                  <a:lnTo>
                    <a:pt x="12191035" y="770240"/>
                  </a:lnTo>
                  <a:lnTo>
                    <a:pt x="0" y="770240"/>
                  </a:lnTo>
                  <a:lnTo>
                    <a:pt x="0" y="607514"/>
                  </a:lnTo>
                  <a:lnTo>
                    <a:pt x="0" y="454886"/>
                  </a:lnTo>
                  <a:cubicBezTo>
                    <a:pt x="4327243" y="1198120"/>
                    <a:pt x="6329850" y="10687"/>
                    <a:pt x="8350068" y="72"/>
                  </a:cubicBezTo>
                  <a:close/>
                </a:path>
              </a:pathLst>
            </a:custGeom>
            <a:gradFill>
              <a:gsLst>
                <a:gs pos="0">
                  <a:schemeClr val="accent1"/>
                </a:gs>
                <a:gs pos="100000">
                  <a:schemeClr val="accent1">
                    <a:lumMod val="50000"/>
                  </a:schemeClr>
                </a:gs>
              </a:gsLst>
              <a:lin ang="8100000" scaled="1"/>
            </a:gradFill>
            <a:ln w="114929"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9CB4F274-2B68-4A5E-934E-EBFE59AEC073}"/>
                </a:ext>
              </a:extLst>
            </p:cNvPr>
            <p:cNvSpPr/>
            <p:nvPr/>
          </p:nvSpPr>
          <p:spPr>
            <a:xfrm>
              <a:off x="-418135" y="2224324"/>
              <a:ext cx="12191035" cy="677418"/>
            </a:xfrm>
            <a:custGeom>
              <a:avLst/>
              <a:gdLst>
                <a:gd name="connsiteX0" fmla="*/ 9223783 w 12191035"/>
                <a:gd name="connsiteY0" fmla="*/ 271233 h 1174042"/>
                <a:gd name="connsiteX1" fmla="*/ 12191035 w 12191035"/>
                <a:gd name="connsiteY1" fmla="*/ 662266 h 1174042"/>
                <a:gd name="connsiteX2" fmla="*/ 12191035 w 12191035"/>
                <a:gd name="connsiteY2" fmla="*/ 627763 h 1174042"/>
                <a:gd name="connsiteX3" fmla="*/ 9223783 w 12191035"/>
                <a:gd name="connsiteY3" fmla="*/ 167724 h 1174042"/>
                <a:gd name="connsiteX4" fmla="*/ 0 w 12191035"/>
                <a:gd name="connsiteY4" fmla="*/ 133221 h 1174042"/>
                <a:gd name="connsiteX5" fmla="*/ 0 w 12191035"/>
                <a:gd name="connsiteY5" fmla="*/ 719771 h 1174042"/>
                <a:gd name="connsiteX6" fmla="*/ 9223783 w 12191035"/>
                <a:gd name="connsiteY6" fmla="*/ 271233 h 1174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1035" h="1174042">
                  <a:moveTo>
                    <a:pt x="9223783" y="271233"/>
                  </a:moveTo>
                  <a:cubicBezTo>
                    <a:pt x="10500392" y="685268"/>
                    <a:pt x="11489476" y="777276"/>
                    <a:pt x="12191035" y="662266"/>
                  </a:cubicBezTo>
                  <a:lnTo>
                    <a:pt x="12191035" y="627763"/>
                  </a:lnTo>
                  <a:cubicBezTo>
                    <a:pt x="11489476" y="754274"/>
                    <a:pt x="10500392" y="570258"/>
                    <a:pt x="9223783" y="167724"/>
                  </a:cubicBezTo>
                  <a:cubicBezTo>
                    <a:pt x="6854582" y="-602842"/>
                    <a:pt x="4945420" y="1616847"/>
                    <a:pt x="0" y="133221"/>
                  </a:cubicBezTo>
                  <a:lnTo>
                    <a:pt x="0" y="719771"/>
                  </a:lnTo>
                  <a:cubicBezTo>
                    <a:pt x="4945420" y="2203397"/>
                    <a:pt x="6854582" y="-487832"/>
                    <a:pt x="9223783" y="271233"/>
                  </a:cubicBezTo>
                  <a:close/>
                </a:path>
              </a:pathLst>
            </a:custGeom>
            <a:solidFill>
              <a:schemeClr val="accent1">
                <a:alpha val="14000"/>
              </a:schemeClr>
            </a:solidFill>
            <a:ln w="114929" cap="flat">
              <a:noFill/>
              <a:prstDash val="solid"/>
              <a:miter/>
            </a:ln>
          </p:spPr>
          <p:txBody>
            <a:bodyPr rtlCol="0" anchor="ctr"/>
            <a:lstStyle/>
            <a:p>
              <a:endParaRPr lang="en-US"/>
            </a:p>
          </p:txBody>
        </p:sp>
      </p:grpSp>
      <p:sp>
        <p:nvSpPr>
          <p:cNvPr id="14" name="Text Placeholder 14">
            <a:extLst>
              <a:ext uri="{FF2B5EF4-FFF2-40B4-BE49-F238E27FC236}">
                <a16:creationId xmlns:a16="http://schemas.microsoft.com/office/drawing/2014/main" id="{DE1E0EC0-7739-4E52-A163-E8589807290D}"/>
              </a:ext>
            </a:extLst>
          </p:cNvPr>
          <p:cNvSpPr>
            <a:spLocks noGrp="1"/>
          </p:cNvSpPr>
          <p:nvPr>
            <p:ph type="body" sz="quarter" idx="10"/>
          </p:nvPr>
        </p:nvSpPr>
        <p:spPr>
          <a:xfrm>
            <a:off x="2133600" y="2996035"/>
            <a:ext cx="7924800" cy="865930"/>
          </a:xfrm>
          <a:prstGeom prst="rect">
            <a:avLst/>
          </a:prstGeom>
        </p:spPr>
        <p:txBody>
          <a:bodyPr anchor="ctr"/>
          <a:lstStyle>
            <a:lvl1pPr marL="0" indent="0" algn="ctr">
              <a:buNone/>
              <a:defRPr sz="4000" b="1">
                <a:solidFill>
                  <a:schemeClr val="tx1"/>
                </a:solidFill>
                <a:latin typeface="Century Gothic" panose="020B0502020202020204" pitchFamily="34" charset="0"/>
              </a:defRPr>
            </a:lvl1pPr>
          </a:lstStyle>
          <a:p>
            <a:pPr lvl="0"/>
            <a:r>
              <a:rPr lang="en-GB"/>
              <a:t>Click to edit Master text styles</a:t>
            </a:r>
          </a:p>
        </p:txBody>
      </p:sp>
      <p:sp>
        <p:nvSpPr>
          <p:cNvPr id="15" name="Text Placeholder 14">
            <a:extLst>
              <a:ext uri="{FF2B5EF4-FFF2-40B4-BE49-F238E27FC236}">
                <a16:creationId xmlns:a16="http://schemas.microsoft.com/office/drawing/2014/main" id="{1DB58C8E-044B-4F75-AC50-2CC75010964D}"/>
              </a:ext>
            </a:extLst>
          </p:cNvPr>
          <p:cNvSpPr>
            <a:spLocks noGrp="1"/>
          </p:cNvSpPr>
          <p:nvPr>
            <p:ph type="body" sz="quarter" idx="11"/>
          </p:nvPr>
        </p:nvSpPr>
        <p:spPr>
          <a:xfrm>
            <a:off x="2133599" y="3861965"/>
            <a:ext cx="7924800" cy="457200"/>
          </a:xfrm>
          <a:prstGeom prst="rect">
            <a:avLst/>
          </a:prstGeom>
        </p:spPr>
        <p:txBody>
          <a:bodyPr anchor="ctr"/>
          <a:lstStyle>
            <a:lvl1pPr marL="0" indent="0" algn="ctr">
              <a:buNone/>
              <a:defRPr sz="2400" b="0">
                <a:solidFill>
                  <a:schemeClr val="tx1"/>
                </a:solidFill>
                <a:latin typeface="Century Gothic" panose="020B0502020202020204" pitchFamily="34" charset="0"/>
              </a:defRPr>
            </a:lvl1pPr>
          </a:lstStyle>
          <a:p>
            <a:pPr lvl="0"/>
            <a:r>
              <a:rPr lang="en-GB"/>
              <a:t>Click to edit Master text styles</a:t>
            </a:r>
          </a:p>
        </p:txBody>
      </p:sp>
      <p:sp>
        <p:nvSpPr>
          <p:cNvPr id="16" name="Date Placeholder 3">
            <a:extLst>
              <a:ext uri="{FF2B5EF4-FFF2-40B4-BE49-F238E27FC236}">
                <a16:creationId xmlns:a16="http://schemas.microsoft.com/office/drawing/2014/main" id="{5A40B45F-4807-4AFE-9791-C6E006F42BEE}"/>
              </a:ext>
            </a:extLst>
          </p:cNvPr>
          <p:cNvSpPr>
            <a:spLocks noGrp="1"/>
          </p:cNvSpPr>
          <p:nvPr>
            <p:ph type="dt" sz="half" idx="12"/>
          </p:nvPr>
        </p:nvSpPr>
        <p:spPr>
          <a:xfrm>
            <a:off x="4724399" y="4948714"/>
            <a:ext cx="2743200" cy="365125"/>
          </a:xfrm>
          <a:prstGeom prst="rect">
            <a:avLst/>
          </a:prstGeom>
        </p:spPr>
        <p:txBody>
          <a:bodyPr/>
          <a:lstStyle>
            <a:lvl1pPr algn="ctr">
              <a:defRPr sz="1600">
                <a:solidFill>
                  <a:schemeClr val="tx1"/>
                </a:solidFill>
                <a:latin typeface="Century Gothic" panose="020B0502020202020204" pitchFamily="34" charset="0"/>
              </a:defRPr>
            </a:lvl1pPr>
          </a:lstStyle>
          <a:p>
            <a:fld id="{F3F691CB-6EB2-4019-8408-C61DD4752427}" type="datetimeFigureOut">
              <a:rPr lang="en-US" smtClean="0"/>
              <a:pPr/>
              <a:t>10/12/2022</a:t>
            </a:fld>
            <a:endParaRPr lang="en-US"/>
          </a:p>
        </p:txBody>
      </p:sp>
      <p:pic>
        <p:nvPicPr>
          <p:cNvPr id="3" name="Picture 2">
            <a:extLst>
              <a:ext uri="{FF2B5EF4-FFF2-40B4-BE49-F238E27FC236}">
                <a16:creationId xmlns:a16="http://schemas.microsoft.com/office/drawing/2014/main" id="{AC6307E2-551E-E848-A14D-A7C340BA822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705100" y="1869943"/>
            <a:ext cx="6477000" cy="939800"/>
          </a:xfrm>
          <a:prstGeom prst="rect">
            <a:avLst/>
          </a:prstGeom>
        </p:spPr>
      </p:pic>
    </p:spTree>
    <p:extLst>
      <p:ext uri="{BB962C8B-B14F-4D97-AF65-F5344CB8AC3E}">
        <p14:creationId xmlns:p14="http://schemas.microsoft.com/office/powerpoint/2010/main" val="9111187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ullet with image">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CBFF1ABF-F463-4CD8-A4A8-C7185D16A03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04958" y="6440016"/>
            <a:ext cx="2059484" cy="284644"/>
          </a:xfrm>
          <a:prstGeom prst="rect">
            <a:avLst/>
          </a:prstGeom>
        </p:spPr>
      </p:pic>
      <p:sp>
        <p:nvSpPr>
          <p:cNvPr id="15" name="TextBox 14">
            <a:extLst>
              <a:ext uri="{FF2B5EF4-FFF2-40B4-BE49-F238E27FC236}">
                <a16:creationId xmlns:a16="http://schemas.microsoft.com/office/drawing/2014/main" id="{20D80D17-F1E1-4C95-8040-7BDF8F5BFA53}"/>
              </a:ext>
            </a:extLst>
          </p:cNvPr>
          <p:cNvSpPr txBox="1"/>
          <p:nvPr userDrawn="1"/>
        </p:nvSpPr>
        <p:spPr>
          <a:xfrm>
            <a:off x="-229642" y="6481847"/>
            <a:ext cx="914400" cy="246221"/>
          </a:xfrm>
          <a:prstGeom prst="rect">
            <a:avLst/>
          </a:prstGeom>
          <a:noFill/>
        </p:spPr>
        <p:txBody>
          <a:bodyPr wrap="square">
            <a:spAutoFit/>
          </a:bodyPr>
          <a:lstStyle/>
          <a:p>
            <a:pPr algn="r"/>
            <a:fld id="{260E2A6B-A809-4840-BF14-8648BC0BDF87}" type="slidenum">
              <a:rPr lang="id-ID" sz="1000" b="1" i="0" spc="0" smtClean="0">
                <a:solidFill>
                  <a:srgbClr val="8B1C86"/>
                </a:solidFill>
                <a:latin typeface="+mj-lt"/>
                <a:ea typeface="Montserrat Semi" charset="0"/>
                <a:cs typeface="Montserrat Semi" charset="0"/>
              </a:rPr>
              <a:pPr algn="r"/>
              <a:t>‹#›</a:t>
            </a:fld>
            <a:endParaRPr lang="en-US" sz="1000" b="1" dirty="0">
              <a:solidFill>
                <a:srgbClr val="8B1C86"/>
              </a:solidFill>
            </a:endParaRPr>
          </a:p>
        </p:txBody>
      </p:sp>
      <p:cxnSp>
        <p:nvCxnSpPr>
          <p:cNvPr id="3" name="Straight Connector 2">
            <a:extLst>
              <a:ext uri="{FF2B5EF4-FFF2-40B4-BE49-F238E27FC236}">
                <a16:creationId xmlns:a16="http://schemas.microsoft.com/office/drawing/2014/main" id="{F5EF9EEC-E7DC-9847-866B-8A7062A07993}"/>
              </a:ext>
            </a:extLst>
          </p:cNvPr>
          <p:cNvCxnSpPr/>
          <p:nvPr userDrawn="1"/>
        </p:nvCxnSpPr>
        <p:spPr>
          <a:xfrm>
            <a:off x="0" y="6324600"/>
            <a:ext cx="12192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B4D2F035-80D1-8240-81C7-00884E79C1D1}"/>
              </a:ext>
            </a:extLst>
          </p:cNvPr>
          <p:cNvCxnSpPr/>
          <p:nvPr userDrawn="1"/>
        </p:nvCxnSpPr>
        <p:spPr>
          <a:xfrm>
            <a:off x="0" y="800100"/>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30" name="Text Placeholder 14">
            <a:extLst>
              <a:ext uri="{FF2B5EF4-FFF2-40B4-BE49-F238E27FC236}">
                <a16:creationId xmlns:a16="http://schemas.microsoft.com/office/drawing/2014/main" id="{97D542C2-F490-4C41-8B72-1CCFFF02C370}"/>
              </a:ext>
            </a:extLst>
          </p:cNvPr>
          <p:cNvSpPr>
            <a:spLocks noGrp="1"/>
          </p:cNvSpPr>
          <p:nvPr>
            <p:ph type="body" sz="quarter" idx="10"/>
          </p:nvPr>
        </p:nvSpPr>
        <p:spPr>
          <a:xfrm>
            <a:off x="304043" y="118031"/>
            <a:ext cx="8801100" cy="603355"/>
          </a:xfrm>
          <a:prstGeom prst="rect">
            <a:avLst/>
          </a:prstGeom>
        </p:spPr>
        <p:txBody>
          <a:bodyPr anchor="ctr"/>
          <a:lstStyle>
            <a:lvl1pPr marL="0" indent="0" algn="l">
              <a:buNone/>
              <a:defRPr sz="3200" b="1">
                <a:solidFill>
                  <a:srgbClr val="8B1C86"/>
                </a:solidFill>
                <a:latin typeface="Century Gothic" panose="020B0502020202020204" pitchFamily="34" charset="0"/>
              </a:defRPr>
            </a:lvl1pPr>
          </a:lstStyle>
          <a:p>
            <a:pPr lvl="0"/>
            <a:r>
              <a:rPr lang="en-GB"/>
              <a:t>Click to edit Master text styles</a:t>
            </a:r>
          </a:p>
        </p:txBody>
      </p:sp>
      <p:sp>
        <p:nvSpPr>
          <p:cNvPr id="16" name="Rectangle 15">
            <a:extLst>
              <a:ext uri="{FF2B5EF4-FFF2-40B4-BE49-F238E27FC236}">
                <a16:creationId xmlns:a16="http://schemas.microsoft.com/office/drawing/2014/main" id="{15D273DA-D812-2940-B8BE-5907541BE666}"/>
              </a:ext>
            </a:extLst>
          </p:cNvPr>
          <p:cNvSpPr/>
          <p:nvPr userDrawn="1"/>
        </p:nvSpPr>
        <p:spPr>
          <a:xfrm>
            <a:off x="559380" y="1828800"/>
            <a:ext cx="2018040" cy="3783825"/>
          </a:xfrm>
          <a:prstGeom prst="rect">
            <a:avLst/>
          </a:prstGeom>
          <a:solidFill>
            <a:schemeClr val="bg1">
              <a:lumMod val="9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endParaRPr>
          </a:p>
        </p:txBody>
      </p:sp>
      <p:sp>
        <p:nvSpPr>
          <p:cNvPr id="17" name="Rectangle 16">
            <a:extLst>
              <a:ext uri="{FF2B5EF4-FFF2-40B4-BE49-F238E27FC236}">
                <a16:creationId xmlns:a16="http://schemas.microsoft.com/office/drawing/2014/main" id="{FD241501-2BF4-A143-8A2F-B57BBB663A4A}"/>
              </a:ext>
            </a:extLst>
          </p:cNvPr>
          <p:cNvSpPr/>
          <p:nvPr userDrawn="1"/>
        </p:nvSpPr>
        <p:spPr>
          <a:xfrm>
            <a:off x="2829675" y="1828800"/>
            <a:ext cx="2018040" cy="3783825"/>
          </a:xfrm>
          <a:prstGeom prst="rect">
            <a:avLst/>
          </a:prstGeom>
          <a:solidFill>
            <a:schemeClr val="bg1">
              <a:lumMod val="9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endParaRPr>
          </a:p>
        </p:txBody>
      </p:sp>
      <p:sp>
        <p:nvSpPr>
          <p:cNvPr id="18" name="Rectangle 17">
            <a:extLst>
              <a:ext uri="{FF2B5EF4-FFF2-40B4-BE49-F238E27FC236}">
                <a16:creationId xmlns:a16="http://schemas.microsoft.com/office/drawing/2014/main" id="{99E370B8-C654-AA4A-B1CB-8C0AD887EE21}"/>
              </a:ext>
            </a:extLst>
          </p:cNvPr>
          <p:cNvSpPr/>
          <p:nvPr userDrawn="1"/>
        </p:nvSpPr>
        <p:spPr>
          <a:xfrm>
            <a:off x="5099970" y="1828800"/>
            <a:ext cx="2018040" cy="3783825"/>
          </a:xfrm>
          <a:prstGeom prst="rect">
            <a:avLst/>
          </a:prstGeom>
          <a:solidFill>
            <a:schemeClr val="bg1">
              <a:lumMod val="9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endParaRPr>
          </a:p>
        </p:txBody>
      </p:sp>
      <p:sp>
        <p:nvSpPr>
          <p:cNvPr id="19" name="Rectangle 18">
            <a:extLst>
              <a:ext uri="{FF2B5EF4-FFF2-40B4-BE49-F238E27FC236}">
                <a16:creationId xmlns:a16="http://schemas.microsoft.com/office/drawing/2014/main" id="{857D079D-9A0A-5546-9D4D-F8CA1C79BC4A}"/>
              </a:ext>
            </a:extLst>
          </p:cNvPr>
          <p:cNvSpPr/>
          <p:nvPr userDrawn="1"/>
        </p:nvSpPr>
        <p:spPr>
          <a:xfrm>
            <a:off x="7370265" y="1828800"/>
            <a:ext cx="2018040" cy="3783825"/>
          </a:xfrm>
          <a:prstGeom prst="rect">
            <a:avLst/>
          </a:prstGeom>
          <a:solidFill>
            <a:schemeClr val="bg1">
              <a:lumMod val="9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endParaRPr>
          </a:p>
        </p:txBody>
      </p:sp>
      <p:sp>
        <p:nvSpPr>
          <p:cNvPr id="20" name="Rectangle 19">
            <a:extLst>
              <a:ext uri="{FF2B5EF4-FFF2-40B4-BE49-F238E27FC236}">
                <a16:creationId xmlns:a16="http://schemas.microsoft.com/office/drawing/2014/main" id="{4F2E52C7-E514-BD46-82F3-C1AE0FC0E3A9}"/>
              </a:ext>
            </a:extLst>
          </p:cNvPr>
          <p:cNvSpPr/>
          <p:nvPr userDrawn="1"/>
        </p:nvSpPr>
        <p:spPr>
          <a:xfrm>
            <a:off x="9640560" y="1828800"/>
            <a:ext cx="2018040" cy="3783825"/>
          </a:xfrm>
          <a:prstGeom prst="rect">
            <a:avLst/>
          </a:prstGeom>
          <a:solidFill>
            <a:schemeClr val="bg1">
              <a:lumMod val="9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endParaRPr>
          </a:p>
        </p:txBody>
      </p:sp>
      <p:sp>
        <p:nvSpPr>
          <p:cNvPr id="21" name="Oval 20">
            <a:extLst>
              <a:ext uri="{FF2B5EF4-FFF2-40B4-BE49-F238E27FC236}">
                <a16:creationId xmlns:a16="http://schemas.microsoft.com/office/drawing/2014/main" id="{C8785136-C0C3-EF49-AC1B-03244C857021}"/>
              </a:ext>
            </a:extLst>
          </p:cNvPr>
          <p:cNvSpPr/>
          <p:nvPr userDrawn="1"/>
        </p:nvSpPr>
        <p:spPr>
          <a:xfrm>
            <a:off x="1000826" y="2364837"/>
            <a:ext cx="1135148" cy="1135147"/>
          </a:xfrm>
          <a:prstGeom prst="ellipse">
            <a:avLst/>
          </a:prstGeom>
          <a:solidFill>
            <a:schemeClr val="bg1"/>
          </a:solidFill>
          <a:ln w="508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22" name="Rectangle 21">
            <a:extLst>
              <a:ext uri="{FF2B5EF4-FFF2-40B4-BE49-F238E27FC236}">
                <a16:creationId xmlns:a16="http://schemas.microsoft.com/office/drawing/2014/main" id="{E944C5B8-B597-454B-A828-4BFC15958AC5}"/>
              </a:ext>
            </a:extLst>
          </p:cNvPr>
          <p:cNvSpPr/>
          <p:nvPr userDrawn="1"/>
        </p:nvSpPr>
        <p:spPr>
          <a:xfrm>
            <a:off x="559380" y="5613675"/>
            <a:ext cx="2018040" cy="75675"/>
          </a:xfrm>
          <a:prstGeom prst="rect">
            <a:avLst/>
          </a:prstGeom>
          <a:solidFill>
            <a:srgbClr val="8B1C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endParaRPr>
          </a:p>
        </p:txBody>
      </p:sp>
      <p:sp>
        <p:nvSpPr>
          <p:cNvPr id="23" name="Oval 22">
            <a:extLst>
              <a:ext uri="{FF2B5EF4-FFF2-40B4-BE49-F238E27FC236}">
                <a16:creationId xmlns:a16="http://schemas.microsoft.com/office/drawing/2014/main" id="{08BCB127-759A-484D-8524-2E44C1F80B1A}"/>
              </a:ext>
            </a:extLst>
          </p:cNvPr>
          <p:cNvSpPr/>
          <p:nvPr userDrawn="1"/>
        </p:nvSpPr>
        <p:spPr>
          <a:xfrm>
            <a:off x="3271121" y="2364837"/>
            <a:ext cx="1135148" cy="1135147"/>
          </a:xfrm>
          <a:prstGeom prst="ellipse">
            <a:avLst/>
          </a:prstGeom>
          <a:solidFill>
            <a:schemeClr val="bg1"/>
          </a:solidFill>
          <a:ln w="508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1" name="Rectangle 30">
            <a:extLst>
              <a:ext uri="{FF2B5EF4-FFF2-40B4-BE49-F238E27FC236}">
                <a16:creationId xmlns:a16="http://schemas.microsoft.com/office/drawing/2014/main" id="{2FE8A92C-AA0A-2A47-AC9E-B9E411EE2A45}"/>
              </a:ext>
            </a:extLst>
          </p:cNvPr>
          <p:cNvSpPr/>
          <p:nvPr userDrawn="1"/>
        </p:nvSpPr>
        <p:spPr>
          <a:xfrm>
            <a:off x="2829675" y="5613675"/>
            <a:ext cx="2018040" cy="75675"/>
          </a:xfrm>
          <a:prstGeom prst="rect">
            <a:avLst/>
          </a:prstGeom>
          <a:solidFill>
            <a:srgbClr val="8B1C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endParaRPr>
          </a:p>
        </p:txBody>
      </p:sp>
      <p:sp>
        <p:nvSpPr>
          <p:cNvPr id="32" name="Oval 31">
            <a:extLst>
              <a:ext uri="{FF2B5EF4-FFF2-40B4-BE49-F238E27FC236}">
                <a16:creationId xmlns:a16="http://schemas.microsoft.com/office/drawing/2014/main" id="{C28E2A33-B493-5A44-A962-09B58C555DDE}"/>
              </a:ext>
            </a:extLst>
          </p:cNvPr>
          <p:cNvSpPr/>
          <p:nvPr userDrawn="1"/>
        </p:nvSpPr>
        <p:spPr>
          <a:xfrm>
            <a:off x="5541416" y="2364837"/>
            <a:ext cx="1135148" cy="1135147"/>
          </a:xfrm>
          <a:prstGeom prst="ellipse">
            <a:avLst/>
          </a:prstGeom>
          <a:solidFill>
            <a:schemeClr val="bg1"/>
          </a:solidFill>
          <a:ln w="508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400" dirty="0">
              <a:solidFill>
                <a:schemeClr val="tx1"/>
              </a:solidFill>
              <a:latin typeface="Century Gothic" panose="020B0502020202020204" pitchFamily="34" charset="0"/>
            </a:endParaRPr>
          </a:p>
        </p:txBody>
      </p:sp>
      <p:sp>
        <p:nvSpPr>
          <p:cNvPr id="33" name="Rectangle 32">
            <a:extLst>
              <a:ext uri="{FF2B5EF4-FFF2-40B4-BE49-F238E27FC236}">
                <a16:creationId xmlns:a16="http://schemas.microsoft.com/office/drawing/2014/main" id="{BCAA7386-4F5A-6A4B-B133-5BDB2BCF767B}"/>
              </a:ext>
            </a:extLst>
          </p:cNvPr>
          <p:cNvSpPr/>
          <p:nvPr userDrawn="1"/>
        </p:nvSpPr>
        <p:spPr>
          <a:xfrm>
            <a:off x="5099970" y="5613675"/>
            <a:ext cx="2018040" cy="75675"/>
          </a:xfrm>
          <a:prstGeom prst="rect">
            <a:avLst/>
          </a:prstGeom>
          <a:solidFill>
            <a:srgbClr val="8B1C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endParaRPr>
          </a:p>
        </p:txBody>
      </p:sp>
      <p:sp>
        <p:nvSpPr>
          <p:cNvPr id="34" name="Oval 33">
            <a:extLst>
              <a:ext uri="{FF2B5EF4-FFF2-40B4-BE49-F238E27FC236}">
                <a16:creationId xmlns:a16="http://schemas.microsoft.com/office/drawing/2014/main" id="{3F63B01D-106C-084F-925E-0036EFC90584}"/>
              </a:ext>
            </a:extLst>
          </p:cNvPr>
          <p:cNvSpPr/>
          <p:nvPr userDrawn="1"/>
        </p:nvSpPr>
        <p:spPr>
          <a:xfrm>
            <a:off x="7811711" y="2364837"/>
            <a:ext cx="1135148" cy="1135147"/>
          </a:xfrm>
          <a:prstGeom prst="ellipse">
            <a:avLst/>
          </a:prstGeom>
          <a:solidFill>
            <a:schemeClr val="bg1"/>
          </a:solidFill>
          <a:ln w="508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Rectangle 34">
            <a:extLst>
              <a:ext uri="{FF2B5EF4-FFF2-40B4-BE49-F238E27FC236}">
                <a16:creationId xmlns:a16="http://schemas.microsoft.com/office/drawing/2014/main" id="{ED9B06E2-E688-6349-9E7B-E5901EB06D2A}"/>
              </a:ext>
            </a:extLst>
          </p:cNvPr>
          <p:cNvSpPr/>
          <p:nvPr userDrawn="1"/>
        </p:nvSpPr>
        <p:spPr>
          <a:xfrm>
            <a:off x="7370265" y="5613675"/>
            <a:ext cx="2018040" cy="75675"/>
          </a:xfrm>
          <a:prstGeom prst="rect">
            <a:avLst/>
          </a:prstGeom>
          <a:solidFill>
            <a:srgbClr val="8B1C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endParaRPr>
          </a:p>
        </p:txBody>
      </p:sp>
      <p:sp>
        <p:nvSpPr>
          <p:cNvPr id="36" name="Oval 35">
            <a:extLst>
              <a:ext uri="{FF2B5EF4-FFF2-40B4-BE49-F238E27FC236}">
                <a16:creationId xmlns:a16="http://schemas.microsoft.com/office/drawing/2014/main" id="{4660EF63-4983-7A48-9949-F7CBC7D33DA7}"/>
              </a:ext>
            </a:extLst>
          </p:cNvPr>
          <p:cNvSpPr/>
          <p:nvPr userDrawn="1"/>
        </p:nvSpPr>
        <p:spPr>
          <a:xfrm>
            <a:off x="10082006" y="2364837"/>
            <a:ext cx="1135148" cy="1135147"/>
          </a:xfrm>
          <a:prstGeom prst="ellipse">
            <a:avLst/>
          </a:prstGeom>
          <a:solidFill>
            <a:schemeClr val="bg1"/>
          </a:solidFill>
          <a:ln w="508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Rectangle 36">
            <a:extLst>
              <a:ext uri="{FF2B5EF4-FFF2-40B4-BE49-F238E27FC236}">
                <a16:creationId xmlns:a16="http://schemas.microsoft.com/office/drawing/2014/main" id="{80975198-E493-9340-86E3-50429489EEAC}"/>
              </a:ext>
            </a:extLst>
          </p:cNvPr>
          <p:cNvSpPr/>
          <p:nvPr userDrawn="1"/>
        </p:nvSpPr>
        <p:spPr>
          <a:xfrm>
            <a:off x="9640560" y="5613675"/>
            <a:ext cx="2018040" cy="75675"/>
          </a:xfrm>
          <a:prstGeom prst="rect">
            <a:avLst/>
          </a:prstGeom>
          <a:solidFill>
            <a:srgbClr val="8B1C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endParaRPr>
          </a:p>
        </p:txBody>
      </p:sp>
      <p:sp>
        <p:nvSpPr>
          <p:cNvPr id="4" name="Picture Placeholder 3">
            <a:extLst>
              <a:ext uri="{FF2B5EF4-FFF2-40B4-BE49-F238E27FC236}">
                <a16:creationId xmlns:a16="http://schemas.microsoft.com/office/drawing/2014/main" id="{8ECE901A-DDEB-6144-8F12-B63F77729E91}"/>
              </a:ext>
            </a:extLst>
          </p:cNvPr>
          <p:cNvSpPr>
            <a:spLocks noGrp="1"/>
          </p:cNvSpPr>
          <p:nvPr>
            <p:ph type="pic" sz="quarter" idx="11"/>
          </p:nvPr>
        </p:nvSpPr>
        <p:spPr>
          <a:xfrm>
            <a:off x="1257300" y="2590800"/>
            <a:ext cx="647700" cy="685800"/>
          </a:xfrm>
          <a:prstGeom prst="rect">
            <a:avLst/>
          </a:prstGeom>
        </p:spPr>
        <p:txBody>
          <a:bodyPr/>
          <a:lstStyle>
            <a:lvl1pPr marL="0" indent="0">
              <a:buNone/>
              <a:defRPr sz="1000"/>
            </a:lvl1pPr>
          </a:lstStyle>
          <a:p>
            <a:r>
              <a:rPr lang="en-GB"/>
              <a:t>Click icon to add picture</a:t>
            </a:r>
            <a:endParaRPr lang="en-US" dirty="0"/>
          </a:p>
        </p:txBody>
      </p:sp>
      <p:sp>
        <p:nvSpPr>
          <p:cNvPr id="48" name="Picture Placeholder 3">
            <a:extLst>
              <a:ext uri="{FF2B5EF4-FFF2-40B4-BE49-F238E27FC236}">
                <a16:creationId xmlns:a16="http://schemas.microsoft.com/office/drawing/2014/main" id="{6762E048-8200-5649-B786-31B6B9B27E5D}"/>
              </a:ext>
            </a:extLst>
          </p:cNvPr>
          <p:cNvSpPr>
            <a:spLocks noGrp="1"/>
          </p:cNvSpPr>
          <p:nvPr>
            <p:ph type="pic" sz="quarter" idx="12"/>
          </p:nvPr>
        </p:nvSpPr>
        <p:spPr>
          <a:xfrm>
            <a:off x="3514845" y="2590800"/>
            <a:ext cx="647700" cy="685800"/>
          </a:xfrm>
          <a:prstGeom prst="rect">
            <a:avLst/>
          </a:prstGeom>
        </p:spPr>
        <p:txBody>
          <a:bodyPr/>
          <a:lstStyle>
            <a:lvl1pPr marL="0" indent="0">
              <a:buNone/>
              <a:defRPr sz="1000"/>
            </a:lvl1pPr>
          </a:lstStyle>
          <a:p>
            <a:r>
              <a:rPr lang="en-GB"/>
              <a:t>Click icon to add picture</a:t>
            </a:r>
            <a:endParaRPr lang="en-US" dirty="0"/>
          </a:p>
        </p:txBody>
      </p:sp>
      <p:sp>
        <p:nvSpPr>
          <p:cNvPr id="49" name="Picture Placeholder 3">
            <a:extLst>
              <a:ext uri="{FF2B5EF4-FFF2-40B4-BE49-F238E27FC236}">
                <a16:creationId xmlns:a16="http://schemas.microsoft.com/office/drawing/2014/main" id="{E8BE972C-E400-A549-9B43-0093BA060842}"/>
              </a:ext>
            </a:extLst>
          </p:cNvPr>
          <p:cNvSpPr>
            <a:spLocks noGrp="1"/>
          </p:cNvSpPr>
          <p:nvPr>
            <p:ph type="pic" sz="quarter" idx="13"/>
          </p:nvPr>
        </p:nvSpPr>
        <p:spPr>
          <a:xfrm>
            <a:off x="5783697" y="2590800"/>
            <a:ext cx="647700" cy="685800"/>
          </a:xfrm>
          <a:prstGeom prst="rect">
            <a:avLst/>
          </a:prstGeom>
        </p:spPr>
        <p:txBody>
          <a:bodyPr/>
          <a:lstStyle>
            <a:lvl1pPr marL="0" indent="0">
              <a:buNone/>
              <a:defRPr sz="1000"/>
            </a:lvl1pPr>
          </a:lstStyle>
          <a:p>
            <a:r>
              <a:rPr lang="en-GB"/>
              <a:t>Click icon to add picture</a:t>
            </a:r>
            <a:endParaRPr lang="en-US" dirty="0"/>
          </a:p>
        </p:txBody>
      </p:sp>
      <p:sp>
        <p:nvSpPr>
          <p:cNvPr id="50" name="Picture Placeholder 3">
            <a:extLst>
              <a:ext uri="{FF2B5EF4-FFF2-40B4-BE49-F238E27FC236}">
                <a16:creationId xmlns:a16="http://schemas.microsoft.com/office/drawing/2014/main" id="{DC220FD7-2980-B842-BE20-DF7985EA1F93}"/>
              </a:ext>
            </a:extLst>
          </p:cNvPr>
          <p:cNvSpPr>
            <a:spLocks noGrp="1"/>
          </p:cNvSpPr>
          <p:nvPr>
            <p:ph type="pic" sz="quarter" idx="14"/>
          </p:nvPr>
        </p:nvSpPr>
        <p:spPr>
          <a:xfrm>
            <a:off x="8101437" y="2590800"/>
            <a:ext cx="647700" cy="685800"/>
          </a:xfrm>
          <a:prstGeom prst="rect">
            <a:avLst/>
          </a:prstGeom>
        </p:spPr>
        <p:txBody>
          <a:bodyPr/>
          <a:lstStyle>
            <a:lvl1pPr marL="0" indent="0">
              <a:buNone/>
              <a:defRPr sz="1000"/>
            </a:lvl1pPr>
          </a:lstStyle>
          <a:p>
            <a:r>
              <a:rPr lang="en-GB"/>
              <a:t>Click icon to add picture</a:t>
            </a:r>
            <a:endParaRPr lang="en-US" dirty="0"/>
          </a:p>
        </p:txBody>
      </p:sp>
      <p:sp>
        <p:nvSpPr>
          <p:cNvPr id="51" name="Picture Placeholder 3">
            <a:extLst>
              <a:ext uri="{FF2B5EF4-FFF2-40B4-BE49-F238E27FC236}">
                <a16:creationId xmlns:a16="http://schemas.microsoft.com/office/drawing/2014/main" id="{743012BA-934B-904B-AFC5-DF776319B045}"/>
              </a:ext>
            </a:extLst>
          </p:cNvPr>
          <p:cNvSpPr>
            <a:spLocks noGrp="1"/>
          </p:cNvSpPr>
          <p:nvPr>
            <p:ph type="pic" sz="quarter" idx="15"/>
          </p:nvPr>
        </p:nvSpPr>
        <p:spPr>
          <a:xfrm>
            <a:off x="10322844" y="2577680"/>
            <a:ext cx="647700" cy="685800"/>
          </a:xfrm>
          <a:prstGeom prst="rect">
            <a:avLst/>
          </a:prstGeom>
        </p:spPr>
        <p:txBody>
          <a:bodyPr/>
          <a:lstStyle>
            <a:lvl1pPr marL="0" indent="0">
              <a:buNone/>
              <a:defRPr sz="1000"/>
            </a:lvl1pPr>
          </a:lstStyle>
          <a:p>
            <a:r>
              <a:rPr lang="en-GB"/>
              <a:t>Click icon to add picture</a:t>
            </a:r>
            <a:endParaRPr lang="en-US" dirty="0"/>
          </a:p>
        </p:txBody>
      </p:sp>
      <p:sp>
        <p:nvSpPr>
          <p:cNvPr id="52" name="Text Placeholder 2">
            <a:extLst>
              <a:ext uri="{FF2B5EF4-FFF2-40B4-BE49-F238E27FC236}">
                <a16:creationId xmlns:a16="http://schemas.microsoft.com/office/drawing/2014/main" id="{B3BC54C5-1C9B-7849-B54E-7B705CBE9551}"/>
              </a:ext>
            </a:extLst>
          </p:cNvPr>
          <p:cNvSpPr>
            <a:spLocks noGrp="1"/>
          </p:cNvSpPr>
          <p:nvPr>
            <p:ph type="body" sz="quarter" idx="16" hasCustomPrompt="1"/>
          </p:nvPr>
        </p:nvSpPr>
        <p:spPr>
          <a:xfrm>
            <a:off x="740492" y="4491997"/>
            <a:ext cx="1683100" cy="954087"/>
          </a:xfrm>
          <a:prstGeom prst="rect">
            <a:avLst/>
          </a:prstGeom>
        </p:spPr>
        <p:txBody>
          <a:bodyPr/>
          <a:lstStyle>
            <a:lvl1pPr marL="0" indent="0">
              <a:buNone/>
              <a:defRPr sz="1400"/>
            </a:lvl1pPr>
          </a:lstStyle>
          <a:p>
            <a:pPr lvl="0"/>
            <a:r>
              <a:rPr lang="en-US" dirty="0"/>
              <a:t>Text here</a:t>
            </a:r>
          </a:p>
        </p:txBody>
      </p:sp>
      <p:sp>
        <p:nvSpPr>
          <p:cNvPr id="53" name="Text Placeholder 4">
            <a:extLst>
              <a:ext uri="{FF2B5EF4-FFF2-40B4-BE49-F238E27FC236}">
                <a16:creationId xmlns:a16="http://schemas.microsoft.com/office/drawing/2014/main" id="{C3FC3B89-A1C3-CC40-A29A-EB0ECEFE945A}"/>
              </a:ext>
            </a:extLst>
          </p:cNvPr>
          <p:cNvSpPr>
            <a:spLocks noGrp="1"/>
          </p:cNvSpPr>
          <p:nvPr>
            <p:ph type="body" sz="quarter" idx="17" hasCustomPrompt="1"/>
          </p:nvPr>
        </p:nvSpPr>
        <p:spPr>
          <a:xfrm>
            <a:off x="684758" y="4080549"/>
            <a:ext cx="1733388" cy="306388"/>
          </a:xfrm>
          <a:prstGeom prst="rect">
            <a:avLst/>
          </a:prstGeom>
        </p:spPr>
        <p:txBody>
          <a:bodyPr/>
          <a:lstStyle>
            <a:lvl1pPr marL="0" indent="0">
              <a:buNone/>
              <a:defRPr sz="1400" b="1">
                <a:solidFill>
                  <a:srgbClr val="8B1C86"/>
                </a:solidFill>
              </a:defRPr>
            </a:lvl1pPr>
            <a:lvl2pPr>
              <a:defRPr sz="1400" b="1"/>
            </a:lvl2pPr>
            <a:lvl3pPr>
              <a:defRPr sz="1400" b="1"/>
            </a:lvl3pPr>
            <a:lvl4pPr>
              <a:defRPr sz="1400" b="1"/>
            </a:lvl4pPr>
            <a:lvl5pPr>
              <a:defRPr sz="1400" b="1"/>
            </a:lvl5pPr>
          </a:lstStyle>
          <a:p>
            <a:pPr lvl="0"/>
            <a:r>
              <a:rPr lang="en-US" dirty="0"/>
              <a:t>Title here</a:t>
            </a:r>
          </a:p>
        </p:txBody>
      </p:sp>
      <p:sp>
        <p:nvSpPr>
          <p:cNvPr id="56" name="Text Placeholder 2">
            <a:extLst>
              <a:ext uri="{FF2B5EF4-FFF2-40B4-BE49-F238E27FC236}">
                <a16:creationId xmlns:a16="http://schemas.microsoft.com/office/drawing/2014/main" id="{A66D4C77-41A6-2D46-8E14-B62B2EE3DA1A}"/>
              </a:ext>
            </a:extLst>
          </p:cNvPr>
          <p:cNvSpPr>
            <a:spLocks noGrp="1"/>
          </p:cNvSpPr>
          <p:nvPr>
            <p:ph type="body" sz="quarter" idx="18" hasCustomPrompt="1"/>
          </p:nvPr>
        </p:nvSpPr>
        <p:spPr>
          <a:xfrm>
            <a:off x="3025012" y="4498297"/>
            <a:ext cx="1683100" cy="954087"/>
          </a:xfrm>
          <a:prstGeom prst="rect">
            <a:avLst/>
          </a:prstGeom>
        </p:spPr>
        <p:txBody>
          <a:bodyPr/>
          <a:lstStyle>
            <a:lvl1pPr marL="0" indent="0">
              <a:buNone/>
              <a:defRPr sz="1400"/>
            </a:lvl1pPr>
          </a:lstStyle>
          <a:p>
            <a:pPr lvl="0"/>
            <a:r>
              <a:rPr lang="en-US" dirty="0"/>
              <a:t>Text here</a:t>
            </a:r>
          </a:p>
        </p:txBody>
      </p:sp>
      <p:sp>
        <p:nvSpPr>
          <p:cNvPr id="57" name="Text Placeholder 4">
            <a:extLst>
              <a:ext uri="{FF2B5EF4-FFF2-40B4-BE49-F238E27FC236}">
                <a16:creationId xmlns:a16="http://schemas.microsoft.com/office/drawing/2014/main" id="{6731D484-4F44-1641-B95E-17368FA80CB5}"/>
              </a:ext>
            </a:extLst>
          </p:cNvPr>
          <p:cNvSpPr>
            <a:spLocks noGrp="1"/>
          </p:cNvSpPr>
          <p:nvPr>
            <p:ph type="body" sz="quarter" idx="19" hasCustomPrompt="1"/>
          </p:nvPr>
        </p:nvSpPr>
        <p:spPr>
          <a:xfrm>
            <a:off x="2969278" y="4086849"/>
            <a:ext cx="1733388" cy="306388"/>
          </a:xfrm>
          <a:prstGeom prst="rect">
            <a:avLst/>
          </a:prstGeom>
        </p:spPr>
        <p:txBody>
          <a:bodyPr/>
          <a:lstStyle>
            <a:lvl1pPr marL="0" indent="0">
              <a:buNone/>
              <a:defRPr sz="1400" b="1">
                <a:solidFill>
                  <a:srgbClr val="8B1C86"/>
                </a:solidFill>
              </a:defRPr>
            </a:lvl1pPr>
            <a:lvl2pPr>
              <a:defRPr sz="1400" b="1"/>
            </a:lvl2pPr>
            <a:lvl3pPr>
              <a:defRPr sz="1400" b="1"/>
            </a:lvl3pPr>
            <a:lvl4pPr>
              <a:defRPr sz="1400" b="1"/>
            </a:lvl4pPr>
            <a:lvl5pPr>
              <a:defRPr sz="1400" b="1"/>
            </a:lvl5pPr>
          </a:lstStyle>
          <a:p>
            <a:pPr lvl="0"/>
            <a:r>
              <a:rPr lang="en-US" dirty="0"/>
              <a:t>Title here</a:t>
            </a:r>
          </a:p>
        </p:txBody>
      </p:sp>
      <p:sp>
        <p:nvSpPr>
          <p:cNvPr id="58" name="Text Placeholder 2">
            <a:extLst>
              <a:ext uri="{FF2B5EF4-FFF2-40B4-BE49-F238E27FC236}">
                <a16:creationId xmlns:a16="http://schemas.microsoft.com/office/drawing/2014/main" id="{265199DB-5AC9-C441-80C9-E771E0A8AA44}"/>
              </a:ext>
            </a:extLst>
          </p:cNvPr>
          <p:cNvSpPr>
            <a:spLocks noGrp="1"/>
          </p:cNvSpPr>
          <p:nvPr>
            <p:ph type="body" sz="quarter" idx="20" hasCustomPrompt="1"/>
          </p:nvPr>
        </p:nvSpPr>
        <p:spPr>
          <a:xfrm>
            <a:off x="5322013" y="4491997"/>
            <a:ext cx="1683100" cy="954087"/>
          </a:xfrm>
          <a:prstGeom prst="rect">
            <a:avLst/>
          </a:prstGeom>
        </p:spPr>
        <p:txBody>
          <a:bodyPr/>
          <a:lstStyle>
            <a:lvl1pPr marL="0" indent="0">
              <a:buNone/>
              <a:defRPr sz="1400"/>
            </a:lvl1pPr>
          </a:lstStyle>
          <a:p>
            <a:pPr lvl="0"/>
            <a:r>
              <a:rPr lang="en-US" dirty="0"/>
              <a:t>Text here</a:t>
            </a:r>
          </a:p>
        </p:txBody>
      </p:sp>
      <p:sp>
        <p:nvSpPr>
          <p:cNvPr id="59" name="Text Placeholder 4">
            <a:extLst>
              <a:ext uri="{FF2B5EF4-FFF2-40B4-BE49-F238E27FC236}">
                <a16:creationId xmlns:a16="http://schemas.microsoft.com/office/drawing/2014/main" id="{C0FD2B27-E52C-B249-BCA5-7F32B3DFAFE8}"/>
              </a:ext>
            </a:extLst>
          </p:cNvPr>
          <p:cNvSpPr>
            <a:spLocks noGrp="1"/>
          </p:cNvSpPr>
          <p:nvPr>
            <p:ph type="body" sz="quarter" idx="21" hasCustomPrompt="1"/>
          </p:nvPr>
        </p:nvSpPr>
        <p:spPr>
          <a:xfrm>
            <a:off x="5266279" y="4080549"/>
            <a:ext cx="1733388" cy="306388"/>
          </a:xfrm>
          <a:prstGeom prst="rect">
            <a:avLst/>
          </a:prstGeom>
        </p:spPr>
        <p:txBody>
          <a:bodyPr/>
          <a:lstStyle>
            <a:lvl1pPr marL="0" indent="0">
              <a:buNone/>
              <a:defRPr sz="1400" b="1">
                <a:solidFill>
                  <a:srgbClr val="8B1C86"/>
                </a:solidFill>
              </a:defRPr>
            </a:lvl1pPr>
            <a:lvl2pPr>
              <a:defRPr sz="1400" b="1"/>
            </a:lvl2pPr>
            <a:lvl3pPr>
              <a:defRPr sz="1400" b="1"/>
            </a:lvl3pPr>
            <a:lvl4pPr>
              <a:defRPr sz="1400" b="1"/>
            </a:lvl4pPr>
            <a:lvl5pPr>
              <a:defRPr sz="1400" b="1"/>
            </a:lvl5pPr>
          </a:lstStyle>
          <a:p>
            <a:pPr lvl="0"/>
            <a:r>
              <a:rPr lang="en-US" dirty="0"/>
              <a:t>Title here</a:t>
            </a:r>
          </a:p>
        </p:txBody>
      </p:sp>
      <p:sp>
        <p:nvSpPr>
          <p:cNvPr id="60" name="Text Placeholder 2">
            <a:extLst>
              <a:ext uri="{FF2B5EF4-FFF2-40B4-BE49-F238E27FC236}">
                <a16:creationId xmlns:a16="http://schemas.microsoft.com/office/drawing/2014/main" id="{3E8CA5BA-077B-C74F-B0E9-2D2BA5FC7413}"/>
              </a:ext>
            </a:extLst>
          </p:cNvPr>
          <p:cNvSpPr>
            <a:spLocks noGrp="1"/>
          </p:cNvSpPr>
          <p:nvPr>
            <p:ph type="body" sz="quarter" idx="22" hasCustomPrompt="1"/>
          </p:nvPr>
        </p:nvSpPr>
        <p:spPr>
          <a:xfrm>
            <a:off x="7565602" y="4473605"/>
            <a:ext cx="1683100" cy="954087"/>
          </a:xfrm>
          <a:prstGeom prst="rect">
            <a:avLst/>
          </a:prstGeom>
        </p:spPr>
        <p:txBody>
          <a:bodyPr/>
          <a:lstStyle>
            <a:lvl1pPr marL="0" indent="0">
              <a:buNone/>
              <a:defRPr sz="1400"/>
            </a:lvl1pPr>
          </a:lstStyle>
          <a:p>
            <a:pPr lvl="0"/>
            <a:r>
              <a:rPr lang="en-US" dirty="0"/>
              <a:t>Text here</a:t>
            </a:r>
          </a:p>
        </p:txBody>
      </p:sp>
      <p:sp>
        <p:nvSpPr>
          <p:cNvPr id="61" name="Text Placeholder 4">
            <a:extLst>
              <a:ext uri="{FF2B5EF4-FFF2-40B4-BE49-F238E27FC236}">
                <a16:creationId xmlns:a16="http://schemas.microsoft.com/office/drawing/2014/main" id="{FA616C2E-421B-8749-89A4-B6923994BB59}"/>
              </a:ext>
            </a:extLst>
          </p:cNvPr>
          <p:cNvSpPr>
            <a:spLocks noGrp="1"/>
          </p:cNvSpPr>
          <p:nvPr>
            <p:ph type="body" sz="quarter" idx="23" hasCustomPrompt="1"/>
          </p:nvPr>
        </p:nvSpPr>
        <p:spPr>
          <a:xfrm>
            <a:off x="7509868" y="4062157"/>
            <a:ext cx="1733388" cy="306388"/>
          </a:xfrm>
          <a:prstGeom prst="rect">
            <a:avLst/>
          </a:prstGeom>
        </p:spPr>
        <p:txBody>
          <a:bodyPr/>
          <a:lstStyle>
            <a:lvl1pPr marL="0" indent="0">
              <a:buNone/>
              <a:defRPr sz="1400" b="1">
                <a:solidFill>
                  <a:srgbClr val="8B1C86"/>
                </a:solidFill>
              </a:defRPr>
            </a:lvl1pPr>
            <a:lvl2pPr>
              <a:defRPr sz="1400" b="1"/>
            </a:lvl2pPr>
            <a:lvl3pPr>
              <a:defRPr sz="1400" b="1"/>
            </a:lvl3pPr>
            <a:lvl4pPr>
              <a:defRPr sz="1400" b="1"/>
            </a:lvl4pPr>
            <a:lvl5pPr>
              <a:defRPr sz="1400" b="1"/>
            </a:lvl5pPr>
          </a:lstStyle>
          <a:p>
            <a:pPr lvl="0"/>
            <a:r>
              <a:rPr lang="en-US" dirty="0"/>
              <a:t>Title here</a:t>
            </a:r>
          </a:p>
        </p:txBody>
      </p:sp>
      <p:sp>
        <p:nvSpPr>
          <p:cNvPr id="62" name="Text Placeholder 2">
            <a:extLst>
              <a:ext uri="{FF2B5EF4-FFF2-40B4-BE49-F238E27FC236}">
                <a16:creationId xmlns:a16="http://schemas.microsoft.com/office/drawing/2014/main" id="{5C5B4C7B-DD3E-D840-9882-499A83359707}"/>
              </a:ext>
            </a:extLst>
          </p:cNvPr>
          <p:cNvSpPr>
            <a:spLocks noGrp="1"/>
          </p:cNvSpPr>
          <p:nvPr>
            <p:ph type="body" sz="quarter" idx="24" hasCustomPrompt="1"/>
          </p:nvPr>
        </p:nvSpPr>
        <p:spPr>
          <a:xfrm>
            <a:off x="9829588" y="4463260"/>
            <a:ext cx="1683100" cy="954087"/>
          </a:xfrm>
          <a:prstGeom prst="rect">
            <a:avLst/>
          </a:prstGeom>
        </p:spPr>
        <p:txBody>
          <a:bodyPr/>
          <a:lstStyle>
            <a:lvl1pPr marL="0" indent="0">
              <a:buNone/>
              <a:defRPr sz="1400"/>
            </a:lvl1pPr>
          </a:lstStyle>
          <a:p>
            <a:pPr lvl="0"/>
            <a:r>
              <a:rPr lang="en-US" dirty="0"/>
              <a:t>Text here</a:t>
            </a:r>
          </a:p>
        </p:txBody>
      </p:sp>
      <p:sp>
        <p:nvSpPr>
          <p:cNvPr id="63" name="Text Placeholder 4">
            <a:extLst>
              <a:ext uri="{FF2B5EF4-FFF2-40B4-BE49-F238E27FC236}">
                <a16:creationId xmlns:a16="http://schemas.microsoft.com/office/drawing/2014/main" id="{1A4DFB86-50BA-4849-8035-150848E54C32}"/>
              </a:ext>
            </a:extLst>
          </p:cNvPr>
          <p:cNvSpPr>
            <a:spLocks noGrp="1"/>
          </p:cNvSpPr>
          <p:nvPr>
            <p:ph type="body" sz="quarter" idx="25" hasCustomPrompt="1"/>
          </p:nvPr>
        </p:nvSpPr>
        <p:spPr>
          <a:xfrm>
            <a:off x="9773854" y="4051812"/>
            <a:ext cx="1733388" cy="306388"/>
          </a:xfrm>
          <a:prstGeom prst="rect">
            <a:avLst/>
          </a:prstGeom>
        </p:spPr>
        <p:txBody>
          <a:bodyPr/>
          <a:lstStyle>
            <a:lvl1pPr marL="0" indent="0">
              <a:buNone/>
              <a:defRPr sz="1400" b="1">
                <a:solidFill>
                  <a:srgbClr val="8B1C86"/>
                </a:solidFill>
              </a:defRPr>
            </a:lvl1pPr>
            <a:lvl2pPr>
              <a:defRPr sz="1400" b="1"/>
            </a:lvl2pPr>
            <a:lvl3pPr>
              <a:defRPr sz="1400" b="1"/>
            </a:lvl3pPr>
            <a:lvl4pPr>
              <a:defRPr sz="1400" b="1"/>
            </a:lvl4pPr>
            <a:lvl5pPr>
              <a:defRPr sz="1400" b="1"/>
            </a:lvl5pPr>
          </a:lstStyle>
          <a:p>
            <a:pPr lvl="0"/>
            <a:r>
              <a:rPr lang="en-US" dirty="0"/>
              <a:t>Title here</a:t>
            </a:r>
          </a:p>
        </p:txBody>
      </p:sp>
    </p:spTree>
    <p:extLst>
      <p:ext uri="{BB962C8B-B14F-4D97-AF65-F5344CB8AC3E}">
        <p14:creationId xmlns:p14="http://schemas.microsoft.com/office/powerpoint/2010/main" val="5483651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 double height">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CBFF1ABF-F463-4CD8-A4A8-C7185D16A03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04958" y="6440016"/>
            <a:ext cx="2059484" cy="284644"/>
          </a:xfrm>
          <a:prstGeom prst="rect">
            <a:avLst/>
          </a:prstGeom>
        </p:spPr>
      </p:pic>
      <p:sp>
        <p:nvSpPr>
          <p:cNvPr id="15" name="TextBox 14">
            <a:extLst>
              <a:ext uri="{FF2B5EF4-FFF2-40B4-BE49-F238E27FC236}">
                <a16:creationId xmlns:a16="http://schemas.microsoft.com/office/drawing/2014/main" id="{20D80D17-F1E1-4C95-8040-7BDF8F5BFA53}"/>
              </a:ext>
            </a:extLst>
          </p:cNvPr>
          <p:cNvSpPr txBox="1"/>
          <p:nvPr userDrawn="1"/>
        </p:nvSpPr>
        <p:spPr>
          <a:xfrm>
            <a:off x="-229642" y="6481847"/>
            <a:ext cx="914400" cy="246221"/>
          </a:xfrm>
          <a:prstGeom prst="rect">
            <a:avLst/>
          </a:prstGeom>
          <a:noFill/>
        </p:spPr>
        <p:txBody>
          <a:bodyPr wrap="square">
            <a:spAutoFit/>
          </a:bodyPr>
          <a:lstStyle/>
          <a:p>
            <a:pPr algn="r"/>
            <a:fld id="{260E2A6B-A809-4840-BF14-8648BC0BDF87}" type="slidenum">
              <a:rPr lang="id-ID" sz="1000" b="1" i="0" spc="0" smtClean="0">
                <a:solidFill>
                  <a:srgbClr val="8B1C86"/>
                </a:solidFill>
                <a:latin typeface="+mj-lt"/>
                <a:ea typeface="Montserrat Semi" charset="0"/>
                <a:cs typeface="Montserrat Semi" charset="0"/>
              </a:rPr>
              <a:pPr algn="r"/>
              <a:t>‹#›</a:t>
            </a:fld>
            <a:endParaRPr lang="en-US" sz="1000" b="1" dirty="0">
              <a:solidFill>
                <a:srgbClr val="8B1C86"/>
              </a:solidFill>
            </a:endParaRPr>
          </a:p>
        </p:txBody>
      </p:sp>
      <p:sp>
        <p:nvSpPr>
          <p:cNvPr id="16" name="Text Placeholder 14">
            <a:extLst>
              <a:ext uri="{FF2B5EF4-FFF2-40B4-BE49-F238E27FC236}">
                <a16:creationId xmlns:a16="http://schemas.microsoft.com/office/drawing/2014/main" id="{170B1ECF-1EEF-43C5-BC1B-8B8139321BEA}"/>
              </a:ext>
            </a:extLst>
          </p:cNvPr>
          <p:cNvSpPr>
            <a:spLocks noGrp="1"/>
          </p:cNvSpPr>
          <p:nvPr>
            <p:ph type="body" sz="quarter" idx="10"/>
          </p:nvPr>
        </p:nvSpPr>
        <p:spPr>
          <a:xfrm>
            <a:off x="381000" y="233691"/>
            <a:ext cx="8801100" cy="968312"/>
          </a:xfrm>
          <a:prstGeom prst="rect">
            <a:avLst/>
          </a:prstGeom>
        </p:spPr>
        <p:txBody>
          <a:bodyPr anchor="ctr"/>
          <a:lstStyle>
            <a:lvl1pPr marL="0" indent="0" algn="l">
              <a:buNone/>
              <a:defRPr sz="3200" b="1">
                <a:solidFill>
                  <a:srgbClr val="8B1C86"/>
                </a:solidFill>
                <a:latin typeface="Century Gothic" panose="020B0502020202020204" pitchFamily="34" charset="0"/>
              </a:defRPr>
            </a:lvl1pPr>
          </a:lstStyle>
          <a:p>
            <a:pPr lvl="0"/>
            <a:r>
              <a:rPr lang="en-GB"/>
              <a:t>Click to edit Master text styles</a:t>
            </a:r>
          </a:p>
          <a:p>
            <a:pPr lvl="1"/>
            <a:r>
              <a:rPr lang="en-GB"/>
              <a:t>Second level</a:t>
            </a:r>
          </a:p>
        </p:txBody>
      </p:sp>
      <p:cxnSp>
        <p:nvCxnSpPr>
          <p:cNvPr id="3" name="Straight Connector 2">
            <a:extLst>
              <a:ext uri="{FF2B5EF4-FFF2-40B4-BE49-F238E27FC236}">
                <a16:creationId xmlns:a16="http://schemas.microsoft.com/office/drawing/2014/main" id="{F5EF9EEC-E7DC-9847-866B-8A7062A07993}"/>
              </a:ext>
            </a:extLst>
          </p:cNvPr>
          <p:cNvCxnSpPr/>
          <p:nvPr userDrawn="1"/>
        </p:nvCxnSpPr>
        <p:spPr>
          <a:xfrm>
            <a:off x="0" y="6324600"/>
            <a:ext cx="12192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B4D2F035-80D1-8240-81C7-00884E79C1D1}"/>
              </a:ext>
            </a:extLst>
          </p:cNvPr>
          <p:cNvCxnSpPr/>
          <p:nvPr userDrawn="1"/>
        </p:nvCxnSpPr>
        <p:spPr>
          <a:xfrm>
            <a:off x="0" y="1371600"/>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Content Placeholder 2">
            <a:extLst>
              <a:ext uri="{FF2B5EF4-FFF2-40B4-BE49-F238E27FC236}">
                <a16:creationId xmlns:a16="http://schemas.microsoft.com/office/drawing/2014/main" id="{8BD935AF-2F94-4B42-86C8-98732050A77D}"/>
              </a:ext>
            </a:extLst>
          </p:cNvPr>
          <p:cNvSpPr>
            <a:spLocks noGrp="1"/>
          </p:cNvSpPr>
          <p:nvPr>
            <p:ph sz="half" idx="1"/>
          </p:nvPr>
        </p:nvSpPr>
        <p:spPr>
          <a:xfrm>
            <a:off x="675357" y="1816016"/>
            <a:ext cx="10058400" cy="4351338"/>
          </a:xfrm>
          <a:prstGeom prst="rect">
            <a:avLst/>
          </a:prstGeom>
        </p:spPr>
        <p:txBody>
          <a:bodyPr/>
          <a:lstStyle>
            <a:lvl1pPr marL="0" indent="0">
              <a:buNone/>
              <a:defRPr sz="2000"/>
            </a:lvl1pPr>
            <a:lvl2pPr>
              <a:defRPr sz="1800"/>
            </a:lvl2pPr>
            <a:lvl3pPr>
              <a:defRPr sz="1700"/>
            </a:lvl3pPr>
            <a:lvl4pPr>
              <a:defRPr sz="1600"/>
            </a:lvl4pPr>
          </a:lstStyle>
          <a:p>
            <a:pPr lvl="0"/>
            <a:r>
              <a:rPr lang="en-GB"/>
              <a:t>Click to edit Master text styles</a:t>
            </a:r>
          </a:p>
          <a:p>
            <a:pPr lvl="1"/>
            <a:r>
              <a:rPr lang="en-GB"/>
              <a:t>Second level</a:t>
            </a:r>
          </a:p>
          <a:p>
            <a:pPr lvl="2"/>
            <a:r>
              <a:rPr lang="en-GB"/>
              <a:t>Third level</a:t>
            </a:r>
          </a:p>
          <a:p>
            <a:pPr lvl="3"/>
            <a:r>
              <a:rPr lang="en-GB"/>
              <a:t>Fourth level</a:t>
            </a:r>
          </a:p>
        </p:txBody>
      </p:sp>
    </p:spTree>
    <p:extLst>
      <p:ext uri="{BB962C8B-B14F-4D97-AF65-F5344CB8AC3E}">
        <p14:creationId xmlns:p14="http://schemas.microsoft.com/office/powerpoint/2010/main" val="19713992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mall Picture">
    <p:spTree>
      <p:nvGrpSpPr>
        <p:cNvPr id="1" name=""/>
        <p:cNvGrpSpPr/>
        <p:nvPr/>
      </p:nvGrpSpPr>
      <p:grpSpPr>
        <a:xfrm>
          <a:off x="0" y="0"/>
          <a:ext cx="0" cy="0"/>
          <a:chOff x="0" y="0"/>
          <a:chExt cx="0" cy="0"/>
        </a:xfrm>
      </p:grpSpPr>
      <p:sp>
        <p:nvSpPr>
          <p:cNvPr id="20" name="Picture Placeholder 19">
            <a:extLst>
              <a:ext uri="{FF2B5EF4-FFF2-40B4-BE49-F238E27FC236}">
                <a16:creationId xmlns:a16="http://schemas.microsoft.com/office/drawing/2014/main" id="{B9F66F7A-1C31-4077-A451-5E5498473034}"/>
              </a:ext>
            </a:extLst>
          </p:cNvPr>
          <p:cNvSpPr>
            <a:spLocks noGrp="1"/>
          </p:cNvSpPr>
          <p:nvPr>
            <p:ph type="pic" sz="quarter" idx="11"/>
          </p:nvPr>
        </p:nvSpPr>
        <p:spPr>
          <a:xfrm>
            <a:off x="1412081" y="2702718"/>
            <a:ext cx="2605088" cy="2605088"/>
          </a:xfrm>
          <a:custGeom>
            <a:avLst/>
            <a:gdLst>
              <a:gd name="connsiteX0" fmla="*/ 1302544 w 2605088"/>
              <a:gd name="connsiteY0" fmla="*/ 0 h 2605088"/>
              <a:gd name="connsiteX1" fmla="*/ 2605088 w 2605088"/>
              <a:gd name="connsiteY1" fmla="*/ 1302544 h 2605088"/>
              <a:gd name="connsiteX2" fmla="*/ 1302544 w 2605088"/>
              <a:gd name="connsiteY2" fmla="*/ 2605088 h 2605088"/>
              <a:gd name="connsiteX3" fmla="*/ 0 w 2605088"/>
              <a:gd name="connsiteY3" fmla="*/ 1302544 h 2605088"/>
              <a:gd name="connsiteX4" fmla="*/ 1302544 w 2605088"/>
              <a:gd name="connsiteY4" fmla="*/ 0 h 26050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05088" h="2605088">
                <a:moveTo>
                  <a:pt x="1302544" y="0"/>
                </a:moveTo>
                <a:cubicBezTo>
                  <a:pt x="2021919" y="0"/>
                  <a:pt x="2605088" y="583169"/>
                  <a:pt x="2605088" y="1302544"/>
                </a:cubicBezTo>
                <a:cubicBezTo>
                  <a:pt x="2605088" y="2021919"/>
                  <a:pt x="2021919" y="2605088"/>
                  <a:pt x="1302544" y="2605088"/>
                </a:cubicBezTo>
                <a:cubicBezTo>
                  <a:pt x="583169" y="2605088"/>
                  <a:pt x="0" y="2021919"/>
                  <a:pt x="0" y="1302544"/>
                </a:cubicBezTo>
                <a:cubicBezTo>
                  <a:pt x="0" y="583169"/>
                  <a:pt x="583169" y="0"/>
                  <a:pt x="1302544" y="0"/>
                </a:cubicBezTo>
                <a:close/>
              </a:path>
            </a:pathLst>
          </a:custGeom>
        </p:spPr>
        <p:txBody>
          <a:bodyPr wrap="square">
            <a:noAutofit/>
          </a:bodyPr>
          <a:lstStyle/>
          <a:p>
            <a:r>
              <a:rPr lang="en-GB"/>
              <a:t>Click icon to add picture</a:t>
            </a:r>
            <a:endParaRPr lang="en-US"/>
          </a:p>
        </p:txBody>
      </p:sp>
      <p:pic>
        <p:nvPicPr>
          <p:cNvPr id="12" name="Picture 11">
            <a:extLst>
              <a:ext uri="{FF2B5EF4-FFF2-40B4-BE49-F238E27FC236}">
                <a16:creationId xmlns:a16="http://schemas.microsoft.com/office/drawing/2014/main" id="{7C796BD0-48AF-D046-95C8-05913EDBC5F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04958" y="6440016"/>
            <a:ext cx="2059484" cy="284644"/>
          </a:xfrm>
          <a:prstGeom prst="rect">
            <a:avLst/>
          </a:prstGeom>
        </p:spPr>
      </p:pic>
      <p:sp>
        <p:nvSpPr>
          <p:cNvPr id="14" name="TextBox 13">
            <a:extLst>
              <a:ext uri="{FF2B5EF4-FFF2-40B4-BE49-F238E27FC236}">
                <a16:creationId xmlns:a16="http://schemas.microsoft.com/office/drawing/2014/main" id="{123BB6DF-E6ED-0C43-A6C1-8520509E67CC}"/>
              </a:ext>
            </a:extLst>
          </p:cNvPr>
          <p:cNvSpPr txBox="1"/>
          <p:nvPr userDrawn="1"/>
        </p:nvSpPr>
        <p:spPr>
          <a:xfrm>
            <a:off x="-229642" y="6481847"/>
            <a:ext cx="914400" cy="246221"/>
          </a:xfrm>
          <a:prstGeom prst="rect">
            <a:avLst/>
          </a:prstGeom>
          <a:noFill/>
        </p:spPr>
        <p:txBody>
          <a:bodyPr wrap="square">
            <a:spAutoFit/>
          </a:bodyPr>
          <a:lstStyle/>
          <a:p>
            <a:pPr algn="r"/>
            <a:fld id="{260E2A6B-A809-4840-BF14-8648BC0BDF87}" type="slidenum">
              <a:rPr lang="id-ID" sz="1000" b="1" i="0" spc="0" smtClean="0">
                <a:solidFill>
                  <a:srgbClr val="8B1C86"/>
                </a:solidFill>
                <a:latin typeface="+mj-lt"/>
                <a:ea typeface="Montserrat Semi" charset="0"/>
                <a:cs typeface="Montserrat Semi" charset="0"/>
              </a:rPr>
              <a:pPr algn="r"/>
              <a:t>‹#›</a:t>
            </a:fld>
            <a:endParaRPr lang="en-US" sz="1000" b="1" dirty="0">
              <a:solidFill>
                <a:srgbClr val="8B1C86"/>
              </a:solidFill>
            </a:endParaRPr>
          </a:p>
        </p:txBody>
      </p:sp>
      <p:cxnSp>
        <p:nvCxnSpPr>
          <p:cNvPr id="17" name="Straight Connector 16">
            <a:extLst>
              <a:ext uri="{FF2B5EF4-FFF2-40B4-BE49-F238E27FC236}">
                <a16:creationId xmlns:a16="http://schemas.microsoft.com/office/drawing/2014/main" id="{4133275C-8E69-2343-8CFE-D1FE91FAC59F}"/>
              </a:ext>
            </a:extLst>
          </p:cNvPr>
          <p:cNvCxnSpPr/>
          <p:nvPr userDrawn="1"/>
        </p:nvCxnSpPr>
        <p:spPr>
          <a:xfrm>
            <a:off x="0" y="6324600"/>
            <a:ext cx="12192000" cy="0"/>
          </a:xfrm>
          <a:prstGeom prst="line">
            <a:avLst/>
          </a:prstGeom>
        </p:spPr>
        <p:style>
          <a:lnRef idx="1">
            <a:schemeClr val="accent1"/>
          </a:lnRef>
          <a:fillRef idx="0">
            <a:schemeClr val="accent1"/>
          </a:fillRef>
          <a:effectRef idx="0">
            <a:schemeClr val="accent1"/>
          </a:effectRef>
          <a:fontRef idx="minor">
            <a:schemeClr val="tx1"/>
          </a:fontRef>
        </p:style>
      </p:cxnSp>
      <p:sp>
        <p:nvSpPr>
          <p:cNvPr id="22" name="Text Placeholder 14">
            <a:extLst>
              <a:ext uri="{FF2B5EF4-FFF2-40B4-BE49-F238E27FC236}">
                <a16:creationId xmlns:a16="http://schemas.microsoft.com/office/drawing/2014/main" id="{F2F73264-1820-5748-8E26-C3EB32888752}"/>
              </a:ext>
            </a:extLst>
          </p:cNvPr>
          <p:cNvSpPr>
            <a:spLocks noGrp="1"/>
          </p:cNvSpPr>
          <p:nvPr>
            <p:ph type="body" sz="quarter" idx="10"/>
          </p:nvPr>
        </p:nvSpPr>
        <p:spPr>
          <a:xfrm>
            <a:off x="119336" y="118122"/>
            <a:ext cx="8801100" cy="603355"/>
          </a:xfrm>
          <a:prstGeom prst="rect">
            <a:avLst/>
          </a:prstGeom>
        </p:spPr>
        <p:txBody>
          <a:bodyPr anchor="ctr"/>
          <a:lstStyle>
            <a:lvl1pPr marL="0" indent="0" algn="l">
              <a:buNone/>
              <a:defRPr sz="3200" b="1">
                <a:solidFill>
                  <a:srgbClr val="8B1C86"/>
                </a:solidFill>
                <a:latin typeface="Century Gothic" panose="020B0502020202020204" pitchFamily="34" charset="0"/>
              </a:defRPr>
            </a:lvl1pPr>
          </a:lstStyle>
          <a:p>
            <a:pPr lvl="0"/>
            <a:r>
              <a:rPr lang="en-GB"/>
              <a:t>Click to edit Master text styles</a:t>
            </a:r>
          </a:p>
        </p:txBody>
      </p:sp>
      <p:cxnSp>
        <p:nvCxnSpPr>
          <p:cNvPr id="23" name="Straight Connector 22">
            <a:extLst>
              <a:ext uri="{FF2B5EF4-FFF2-40B4-BE49-F238E27FC236}">
                <a16:creationId xmlns:a16="http://schemas.microsoft.com/office/drawing/2014/main" id="{A103D8ED-D225-CC49-BEB0-97A7CACC3ECA}"/>
              </a:ext>
            </a:extLst>
          </p:cNvPr>
          <p:cNvCxnSpPr/>
          <p:nvPr userDrawn="1"/>
        </p:nvCxnSpPr>
        <p:spPr>
          <a:xfrm>
            <a:off x="0" y="800100"/>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960303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icture and quote">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7C796BD0-48AF-D046-95C8-05913EDBC5F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04958" y="6440016"/>
            <a:ext cx="2059484" cy="284644"/>
          </a:xfrm>
          <a:prstGeom prst="rect">
            <a:avLst/>
          </a:prstGeom>
        </p:spPr>
      </p:pic>
      <p:sp>
        <p:nvSpPr>
          <p:cNvPr id="14" name="TextBox 13">
            <a:extLst>
              <a:ext uri="{FF2B5EF4-FFF2-40B4-BE49-F238E27FC236}">
                <a16:creationId xmlns:a16="http://schemas.microsoft.com/office/drawing/2014/main" id="{123BB6DF-E6ED-0C43-A6C1-8520509E67CC}"/>
              </a:ext>
            </a:extLst>
          </p:cNvPr>
          <p:cNvSpPr txBox="1"/>
          <p:nvPr userDrawn="1"/>
        </p:nvSpPr>
        <p:spPr>
          <a:xfrm>
            <a:off x="-229642" y="6481847"/>
            <a:ext cx="914400" cy="246221"/>
          </a:xfrm>
          <a:prstGeom prst="rect">
            <a:avLst/>
          </a:prstGeom>
          <a:noFill/>
        </p:spPr>
        <p:txBody>
          <a:bodyPr wrap="square">
            <a:spAutoFit/>
          </a:bodyPr>
          <a:lstStyle/>
          <a:p>
            <a:pPr algn="r"/>
            <a:fld id="{260E2A6B-A809-4840-BF14-8648BC0BDF87}" type="slidenum">
              <a:rPr lang="id-ID" sz="1000" b="1" i="0" spc="0" smtClean="0">
                <a:solidFill>
                  <a:srgbClr val="8B1C86"/>
                </a:solidFill>
                <a:latin typeface="+mj-lt"/>
                <a:ea typeface="Montserrat Semi" charset="0"/>
                <a:cs typeface="Montserrat Semi" charset="0"/>
              </a:rPr>
              <a:pPr algn="r"/>
              <a:t>‹#›</a:t>
            </a:fld>
            <a:endParaRPr lang="en-US" sz="1000" b="1" dirty="0">
              <a:solidFill>
                <a:srgbClr val="8B1C86"/>
              </a:solidFill>
            </a:endParaRPr>
          </a:p>
        </p:txBody>
      </p:sp>
      <p:cxnSp>
        <p:nvCxnSpPr>
          <p:cNvPr id="17" name="Straight Connector 16">
            <a:extLst>
              <a:ext uri="{FF2B5EF4-FFF2-40B4-BE49-F238E27FC236}">
                <a16:creationId xmlns:a16="http://schemas.microsoft.com/office/drawing/2014/main" id="{4133275C-8E69-2343-8CFE-D1FE91FAC59F}"/>
              </a:ext>
            </a:extLst>
          </p:cNvPr>
          <p:cNvCxnSpPr/>
          <p:nvPr userDrawn="1"/>
        </p:nvCxnSpPr>
        <p:spPr>
          <a:xfrm>
            <a:off x="0" y="6324600"/>
            <a:ext cx="12192000" cy="0"/>
          </a:xfrm>
          <a:prstGeom prst="line">
            <a:avLst/>
          </a:prstGeom>
        </p:spPr>
        <p:style>
          <a:lnRef idx="1">
            <a:schemeClr val="accent1"/>
          </a:lnRef>
          <a:fillRef idx="0">
            <a:schemeClr val="accent1"/>
          </a:fillRef>
          <a:effectRef idx="0">
            <a:schemeClr val="accent1"/>
          </a:effectRef>
          <a:fontRef idx="minor">
            <a:schemeClr val="tx1"/>
          </a:fontRef>
        </p:style>
      </p:cxnSp>
      <p:sp>
        <p:nvSpPr>
          <p:cNvPr id="22" name="Text Placeholder 14">
            <a:extLst>
              <a:ext uri="{FF2B5EF4-FFF2-40B4-BE49-F238E27FC236}">
                <a16:creationId xmlns:a16="http://schemas.microsoft.com/office/drawing/2014/main" id="{F2F73264-1820-5748-8E26-C3EB32888752}"/>
              </a:ext>
            </a:extLst>
          </p:cNvPr>
          <p:cNvSpPr>
            <a:spLocks noGrp="1"/>
          </p:cNvSpPr>
          <p:nvPr>
            <p:ph type="body" sz="quarter" idx="10"/>
          </p:nvPr>
        </p:nvSpPr>
        <p:spPr>
          <a:xfrm>
            <a:off x="190849" y="129932"/>
            <a:ext cx="8801100" cy="603355"/>
          </a:xfrm>
          <a:prstGeom prst="rect">
            <a:avLst/>
          </a:prstGeom>
        </p:spPr>
        <p:txBody>
          <a:bodyPr anchor="ctr"/>
          <a:lstStyle>
            <a:lvl1pPr marL="0" indent="0" algn="l">
              <a:buNone/>
              <a:defRPr sz="3200" b="1">
                <a:solidFill>
                  <a:srgbClr val="8B1C86"/>
                </a:solidFill>
                <a:latin typeface="Century Gothic" panose="020B0502020202020204" pitchFamily="34" charset="0"/>
              </a:defRPr>
            </a:lvl1pPr>
          </a:lstStyle>
          <a:p>
            <a:pPr lvl="0"/>
            <a:r>
              <a:rPr lang="en-GB"/>
              <a:t>Click to edit Master text styles</a:t>
            </a:r>
          </a:p>
        </p:txBody>
      </p:sp>
      <p:cxnSp>
        <p:nvCxnSpPr>
          <p:cNvPr id="23" name="Straight Connector 22">
            <a:extLst>
              <a:ext uri="{FF2B5EF4-FFF2-40B4-BE49-F238E27FC236}">
                <a16:creationId xmlns:a16="http://schemas.microsoft.com/office/drawing/2014/main" id="{A103D8ED-D225-CC49-BEB0-97A7CACC3ECA}"/>
              </a:ext>
            </a:extLst>
          </p:cNvPr>
          <p:cNvCxnSpPr/>
          <p:nvPr userDrawn="1"/>
        </p:nvCxnSpPr>
        <p:spPr>
          <a:xfrm>
            <a:off x="0" y="800100"/>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8" name="Picture Placeholder 11">
            <a:extLst>
              <a:ext uri="{FF2B5EF4-FFF2-40B4-BE49-F238E27FC236}">
                <a16:creationId xmlns:a16="http://schemas.microsoft.com/office/drawing/2014/main" id="{44E082AD-356A-844F-B03C-FAAEB6A3176E}"/>
              </a:ext>
            </a:extLst>
          </p:cNvPr>
          <p:cNvSpPr>
            <a:spLocks noGrp="1"/>
          </p:cNvSpPr>
          <p:nvPr>
            <p:ph type="pic" sz="quarter" idx="11"/>
          </p:nvPr>
        </p:nvSpPr>
        <p:spPr>
          <a:xfrm>
            <a:off x="1526730" y="2718350"/>
            <a:ext cx="2605088" cy="2605088"/>
          </a:xfrm>
          <a:custGeom>
            <a:avLst/>
            <a:gdLst>
              <a:gd name="connsiteX0" fmla="*/ 1302544 w 2605088"/>
              <a:gd name="connsiteY0" fmla="*/ 0 h 2605088"/>
              <a:gd name="connsiteX1" fmla="*/ 2605088 w 2605088"/>
              <a:gd name="connsiteY1" fmla="*/ 1302544 h 2605088"/>
              <a:gd name="connsiteX2" fmla="*/ 1302544 w 2605088"/>
              <a:gd name="connsiteY2" fmla="*/ 2605088 h 2605088"/>
              <a:gd name="connsiteX3" fmla="*/ 0 w 2605088"/>
              <a:gd name="connsiteY3" fmla="*/ 1302544 h 2605088"/>
              <a:gd name="connsiteX4" fmla="*/ 1302544 w 2605088"/>
              <a:gd name="connsiteY4" fmla="*/ 0 h 26050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05088" h="2605088">
                <a:moveTo>
                  <a:pt x="1302544" y="0"/>
                </a:moveTo>
                <a:cubicBezTo>
                  <a:pt x="2021919" y="0"/>
                  <a:pt x="2605088" y="583169"/>
                  <a:pt x="2605088" y="1302544"/>
                </a:cubicBezTo>
                <a:cubicBezTo>
                  <a:pt x="2605088" y="2021919"/>
                  <a:pt x="2021919" y="2605088"/>
                  <a:pt x="1302544" y="2605088"/>
                </a:cubicBezTo>
                <a:cubicBezTo>
                  <a:pt x="583169" y="2605088"/>
                  <a:pt x="0" y="2021919"/>
                  <a:pt x="0" y="1302544"/>
                </a:cubicBezTo>
                <a:cubicBezTo>
                  <a:pt x="0" y="583169"/>
                  <a:pt x="583169" y="0"/>
                  <a:pt x="1302544" y="0"/>
                </a:cubicBezTo>
                <a:close/>
              </a:path>
            </a:pathLst>
          </a:custGeom>
        </p:spPr>
      </p:sp>
      <p:cxnSp>
        <p:nvCxnSpPr>
          <p:cNvPr id="9" name="Straight Connector 8">
            <a:extLst>
              <a:ext uri="{FF2B5EF4-FFF2-40B4-BE49-F238E27FC236}">
                <a16:creationId xmlns:a16="http://schemas.microsoft.com/office/drawing/2014/main" id="{66D87D99-3F56-E24D-A5BD-4FC46FDB407E}"/>
              </a:ext>
            </a:extLst>
          </p:cNvPr>
          <p:cNvCxnSpPr/>
          <p:nvPr userDrawn="1"/>
        </p:nvCxnSpPr>
        <p:spPr>
          <a:xfrm>
            <a:off x="4800949" y="2577857"/>
            <a:ext cx="0" cy="2886075"/>
          </a:xfrm>
          <a:prstGeom prst="line">
            <a:avLst/>
          </a:prstGeom>
          <a:ln>
            <a:solidFill>
              <a:schemeClr val="tx2">
                <a:alpha val="50000"/>
              </a:schemeClr>
            </a:solidFill>
          </a:ln>
        </p:spPr>
        <p:style>
          <a:lnRef idx="1">
            <a:schemeClr val="accent1"/>
          </a:lnRef>
          <a:fillRef idx="0">
            <a:schemeClr val="accent1"/>
          </a:fillRef>
          <a:effectRef idx="0">
            <a:schemeClr val="accent1"/>
          </a:effectRef>
          <a:fontRef idx="minor">
            <a:schemeClr val="tx1"/>
          </a:fontRef>
        </p:style>
      </p:cxnSp>
      <p:pic>
        <p:nvPicPr>
          <p:cNvPr id="11" name="Graphic 10">
            <a:extLst>
              <a:ext uri="{FF2B5EF4-FFF2-40B4-BE49-F238E27FC236}">
                <a16:creationId xmlns:a16="http://schemas.microsoft.com/office/drawing/2014/main" id="{0F658CFD-525B-DA4C-8261-7D5C05985663}"/>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8155108" y="2725970"/>
            <a:ext cx="476249" cy="476249"/>
          </a:xfrm>
          <a:prstGeom prst="rect">
            <a:avLst/>
          </a:prstGeom>
        </p:spPr>
      </p:pic>
      <p:sp>
        <p:nvSpPr>
          <p:cNvPr id="13" name="Text Placeholder 2">
            <a:extLst>
              <a:ext uri="{FF2B5EF4-FFF2-40B4-BE49-F238E27FC236}">
                <a16:creationId xmlns:a16="http://schemas.microsoft.com/office/drawing/2014/main" id="{89EB969A-B982-EE45-B3A1-134F8E2A11A4}"/>
              </a:ext>
            </a:extLst>
          </p:cNvPr>
          <p:cNvSpPr>
            <a:spLocks noGrp="1"/>
          </p:cNvSpPr>
          <p:nvPr>
            <p:ph type="body" sz="quarter" idx="16" hasCustomPrompt="1"/>
          </p:nvPr>
        </p:nvSpPr>
        <p:spPr>
          <a:xfrm>
            <a:off x="7396053" y="3726337"/>
            <a:ext cx="2876405" cy="954087"/>
          </a:xfrm>
          <a:prstGeom prst="rect">
            <a:avLst/>
          </a:prstGeom>
        </p:spPr>
        <p:txBody>
          <a:bodyPr/>
          <a:lstStyle>
            <a:lvl1pPr marL="0" indent="0">
              <a:buNone/>
              <a:defRPr sz="2800"/>
            </a:lvl1pPr>
          </a:lstStyle>
          <a:p>
            <a:pPr lvl="0"/>
            <a:r>
              <a:rPr lang="en-US" dirty="0"/>
              <a:t>Quote here</a:t>
            </a:r>
          </a:p>
        </p:txBody>
      </p:sp>
    </p:spTree>
    <p:extLst>
      <p:ext uri="{BB962C8B-B14F-4D97-AF65-F5344CB8AC3E}">
        <p14:creationId xmlns:p14="http://schemas.microsoft.com/office/powerpoint/2010/main" val="2532343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Washing line">
    <p:spTree>
      <p:nvGrpSpPr>
        <p:cNvPr id="1" name=""/>
        <p:cNvGrpSpPr/>
        <p:nvPr/>
      </p:nvGrpSpPr>
      <p:grpSpPr>
        <a:xfrm>
          <a:off x="0" y="0"/>
          <a:ext cx="0" cy="0"/>
          <a:chOff x="0" y="0"/>
          <a:chExt cx="0" cy="0"/>
        </a:xfrm>
      </p:grpSpPr>
      <p:sp>
        <p:nvSpPr>
          <p:cNvPr id="23" name="Freeform 4">
            <a:extLst>
              <a:ext uri="{FF2B5EF4-FFF2-40B4-BE49-F238E27FC236}">
                <a16:creationId xmlns:a16="http://schemas.microsoft.com/office/drawing/2014/main" id="{0AF9448B-4F88-4CE8-B894-92D91706BCE2}"/>
              </a:ext>
            </a:extLst>
          </p:cNvPr>
          <p:cNvSpPr/>
          <p:nvPr userDrawn="1"/>
        </p:nvSpPr>
        <p:spPr>
          <a:xfrm>
            <a:off x="-451413" y="-735580"/>
            <a:ext cx="13513169" cy="3076925"/>
          </a:xfrm>
          <a:custGeom>
            <a:avLst/>
            <a:gdLst>
              <a:gd name="connsiteX0" fmla="*/ 0 w 13513169"/>
              <a:gd name="connsiteY0" fmla="*/ 963021 h 3076925"/>
              <a:gd name="connsiteX1" fmla="*/ 7535119 w 13513169"/>
              <a:gd name="connsiteY1" fmla="*/ 3069613 h 3076925"/>
              <a:gd name="connsiteX2" fmla="*/ 12963646 w 13513169"/>
              <a:gd name="connsiteY2" fmla="*/ 314839 h 3076925"/>
              <a:gd name="connsiteX3" fmla="*/ 13044669 w 13513169"/>
              <a:gd name="connsiteY3" fmla="*/ 175942 h 3076925"/>
            </a:gdLst>
            <a:ahLst/>
            <a:cxnLst>
              <a:cxn ang="0">
                <a:pos x="connsiteX0" y="connsiteY0"/>
              </a:cxn>
              <a:cxn ang="0">
                <a:pos x="connsiteX1" y="connsiteY1"/>
              </a:cxn>
              <a:cxn ang="0">
                <a:pos x="connsiteX2" y="connsiteY2"/>
              </a:cxn>
              <a:cxn ang="0">
                <a:pos x="connsiteX3" y="connsiteY3"/>
              </a:cxn>
            </a:cxnLst>
            <a:rect l="l" t="t" r="r" b="b"/>
            <a:pathLst>
              <a:path w="13513169" h="3076925">
                <a:moveTo>
                  <a:pt x="0" y="963021"/>
                </a:moveTo>
                <a:cubicBezTo>
                  <a:pt x="2687255" y="2070332"/>
                  <a:pt x="5374511" y="3177643"/>
                  <a:pt x="7535119" y="3069613"/>
                </a:cubicBezTo>
                <a:cubicBezTo>
                  <a:pt x="9695727" y="2961583"/>
                  <a:pt x="12045388" y="797117"/>
                  <a:pt x="12963646" y="314839"/>
                </a:cubicBezTo>
                <a:cubicBezTo>
                  <a:pt x="13881904" y="-167439"/>
                  <a:pt x="13463286" y="4251"/>
                  <a:pt x="13044669" y="175942"/>
                </a:cubicBezTo>
              </a:path>
            </a:pathLst>
          </a:custGeom>
          <a:noFill/>
          <a:ln w="15875">
            <a:solidFill>
              <a:schemeClr val="bg1">
                <a:lumMod val="75000"/>
                <a:alpha val="50000"/>
              </a:schemeClr>
            </a:solidFill>
          </a:ln>
          <a:effectLst>
            <a:outerShdw blurRad="190500" dist="101600" dir="42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grpSp>
        <p:nvGrpSpPr>
          <p:cNvPr id="25" name="Group 24">
            <a:extLst>
              <a:ext uri="{FF2B5EF4-FFF2-40B4-BE49-F238E27FC236}">
                <a16:creationId xmlns:a16="http://schemas.microsoft.com/office/drawing/2014/main" id="{070F8361-AAEE-44AA-A38B-DD786939C5A3}"/>
              </a:ext>
            </a:extLst>
          </p:cNvPr>
          <p:cNvGrpSpPr/>
          <p:nvPr userDrawn="1"/>
        </p:nvGrpSpPr>
        <p:grpSpPr>
          <a:xfrm rot="20759700">
            <a:off x="7222222" y="2526134"/>
            <a:ext cx="2402045" cy="2815270"/>
            <a:chOff x="2139656" y="1085780"/>
            <a:chExt cx="3880275" cy="4333189"/>
          </a:xfrm>
        </p:grpSpPr>
        <p:pic>
          <p:nvPicPr>
            <p:cNvPr id="26" name="Picture 25">
              <a:extLst>
                <a:ext uri="{FF2B5EF4-FFF2-40B4-BE49-F238E27FC236}">
                  <a16:creationId xmlns:a16="http://schemas.microsoft.com/office/drawing/2014/main" id="{6A6E35C5-BB00-4913-B9FC-634A03351C41}"/>
                </a:ext>
              </a:extLst>
            </p:cNvPr>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2139656" y="1085780"/>
              <a:ext cx="3880275" cy="4333189"/>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sp>
          <p:nvSpPr>
            <p:cNvPr id="27" name="Rectangle 26">
              <a:extLst>
                <a:ext uri="{FF2B5EF4-FFF2-40B4-BE49-F238E27FC236}">
                  <a16:creationId xmlns:a16="http://schemas.microsoft.com/office/drawing/2014/main" id="{CB18CBA2-857F-4630-8696-84D3C91ED067}"/>
                </a:ext>
              </a:extLst>
            </p:cNvPr>
            <p:cNvSpPr/>
            <p:nvPr/>
          </p:nvSpPr>
          <p:spPr bwMode="auto">
            <a:xfrm>
              <a:off x="2359642" y="1263249"/>
              <a:ext cx="3382993" cy="3648122"/>
            </a:xfrm>
            <a:prstGeom prst="rect">
              <a:avLst/>
            </a:prstGeom>
            <a:solidFill>
              <a:schemeClr val="bg1"/>
            </a:solidFill>
            <a:ln w="12700" cap="flat" cmpd="sng" algn="ctr">
              <a:noFill/>
              <a:prstDash val="solid"/>
              <a:miter lim="0"/>
              <a:headEnd type="none" w="med" len="med"/>
              <a:tailEnd type="none" w="med" len="med"/>
            </a:ln>
            <a:effectLst>
              <a:outerShdw blurRad="50800" dist="50800" dir="5400000" algn="ctr" rotWithShape="0">
                <a:schemeClr val="bg1"/>
              </a:outerShdw>
            </a:effectLst>
          </p:spPr>
          <p:txBody>
            <a:bodyPr lIns="38100" tIns="38100" rIns="38100" bIns="38100" anchor="ctr"/>
            <a:lstStyle/>
            <a:p>
              <a:pPr marL="800100" indent="-457200" algn="ctr">
                <a:defRPr/>
              </a:pPr>
              <a:endParaRPr lang="en-US">
                <a:cs typeface="Gill Sans" charset="0"/>
              </a:endParaRPr>
            </a:p>
          </p:txBody>
        </p:sp>
      </p:grpSp>
      <p:pic>
        <p:nvPicPr>
          <p:cNvPr id="28" name="Picture 27">
            <a:extLst>
              <a:ext uri="{FF2B5EF4-FFF2-40B4-BE49-F238E27FC236}">
                <a16:creationId xmlns:a16="http://schemas.microsoft.com/office/drawing/2014/main" id="{520AE830-B473-4CE9-914C-E2F1E716BB54}"/>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rot="900000">
            <a:off x="8101397" y="1932597"/>
            <a:ext cx="166543" cy="707807"/>
          </a:xfrm>
          <a:prstGeom prst="rect">
            <a:avLst/>
          </a:prstGeom>
          <a:effectLst>
            <a:outerShdw blurRad="50800" dist="38100" dir="5400000" algn="t" rotWithShape="0">
              <a:prstClr val="black">
                <a:alpha val="40000"/>
              </a:prstClr>
            </a:outerShdw>
          </a:effectLst>
        </p:spPr>
      </p:pic>
      <p:grpSp>
        <p:nvGrpSpPr>
          <p:cNvPr id="30" name="Group 29">
            <a:extLst>
              <a:ext uri="{FF2B5EF4-FFF2-40B4-BE49-F238E27FC236}">
                <a16:creationId xmlns:a16="http://schemas.microsoft.com/office/drawing/2014/main" id="{30760CCB-4F47-4681-AC00-36DA7075B73C}"/>
              </a:ext>
            </a:extLst>
          </p:cNvPr>
          <p:cNvGrpSpPr/>
          <p:nvPr userDrawn="1"/>
        </p:nvGrpSpPr>
        <p:grpSpPr>
          <a:xfrm rot="683096">
            <a:off x="2089510" y="2026218"/>
            <a:ext cx="2317828" cy="2716565"/>
            <a:chOff x="2139656" y="1085780"/>
            <a:chExt cx="3880275" cy="4333189"/>
          </a:xfrm>
        </p:grpSpPr>
        <p:pic>
          <p:nvPicPr>
            <p:cNvPr id="31" name="Picture 30">
              <a:extLst>
                <a:ext uri="{FF2B5EF4-FFF2-40B4-BE49-F238E27FC236}">
                  <a16:creationId xmlns:a16="http://schemas.microsoft.com/office/drawing/2014/main" id="{A6AE5A1C-A3A0-4B4E-93E0-B1967B14EF84}"/>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2139656" y="1085780"/>
              <a:ext cx="3880275" cy="4333189"/>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sp>
          <p:nvSpPr>
            <p:cNvPr id="32" name="Rectangle 31">
              <a:extLst>
                <a:ext uri="{FF2B5EF4-FFF2-40B4-BE49-F238E27FC236}">
                  <a16:creationId xmlns:a16="http://schemas.microsoft.com/office/drawing/2014/main" id="{31DC9D3F-9B1A-4F0D-9A40-E91CA80AD1D3}"/>
                </a:ext>
              </a:extLst>
            </p:cNvPr>
            <p:cNvSpPr/>
            <p:nvPr/>
          </p:nvSpPr>
          <p:spPr bwMode="auto">
            <a:xfrm>
              <a:off x="2359642" y="1263249"/>
              <a:ext cx="3382993" cy="3648122"/>
            </a:xfrm>
            <a:prstGeom prst="rect">
              <a:avLst/>
            </a:prstGeom>
            <a:solidFill>
              <a:schemeClr val="bg1"/>
            </a:solidFill>
            <a:ln w="12700" cap="flat" cmpd="sng" algn="ctr">
              <a:noFill/>
              <a:prstDash val="solid"/>
              <a:miter lim="0"/>
              <a:headEnd type="none" w="med" len="med"/>
              <a:tailEnd type="none" w="med" len="med"/>
            </a:ln>
            <a:effectLst>
              <a:outerShdw blurRad="50800" dist="50800" dir="5400000" algn="ctr" rotWithShape="0">
                <a:schemeClr val="bg1"/>
              </a:outerShdw>
            </a:effectLst>
          </p:spPr>
          <p:txBody>
            <a:bodyPr lIns="38100" tIns="38100" rIns="38100" bIns="38100" anchor="ctr"/>
            <a:lstStyle/>
            <a:p>
              <a:pPr marL="800100" indent="-457200">
                <a:defRPr/>
              </a:pPr>
              <a:endParaRPr lang="en-US">
                <a:cs typeface="Gill Sans" charset="0"/>
              </a:endParaRPr>
            </a:p>
          </p:txBody>
        </p:sp>
      </p:grpSp>
      <p:pic>
        <p:nvPicPr>
          <p:cNvPr id="33" name="Picture 32">
            <a:extLst>
              <a:ext uri="{FF2B5EF4-FFF2-40B4-BE49-F238E27FC236}">
                <a16:creationId xmlns:a16="http://schemas.microsoft.com/office/drawing/2014/main" id="{115F14F2-2CD3-4A41-A6B9-AFFA424B5EED}"/>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3646250" y="1489633"/>
            <a:ext cx="224655" cy="669083"/>
          </a:xfrm>
          <a:prstGeom prst="rect">
            <a:avLst/>
          </a:prstGeom>
          <a:effectLst>
            <a:outerShdw blurRad="50800" dist="38100" dir="5400000" algn="t" rotWithShape="0">
              <a:prstClr val="black">
                <a:alpha val="40000"/>
              </a:prstClr>
            </a:outerShdw>
          </a:effectLst>
        </p:spPr>
      </p:pic>
      <p:grpSp>
        <p:nvGrpSpPr>
          <p:cNvPr id="34" name="Group 33">
            <a:extLst>
              <a:ext uri="{FF2B5EF4-FFF2-40B4-BE49-F238E27FC236}">
                <a16:creationId xmlns:a16="http://schemas.microsoft.com/office/drawing/2014/main" id="{A9BA391C-97B0-41F8-ACEC-917E69A2EDB4}"/>
              </a:ext>
            </a:extLst>
          </p:cNvPr>
          <p:cNvGrpSpPr/>
          <p:nvPr userDrawn="1"/>
        </p:nvGrpSpPr>
        <p:grpSpPr>
          <a:xfrm rot="21389491">
            <a:off x="4288752" y="2663283"/>
            <a:ext cx="2949604" cy="3457026"/>
            <a:chOff x="2139655" y="1085780"/>
            <a:chExt cx="3880275" cy="4333189"/>
          </a:xfrm>
        </p:grpSpPr>
        <p:pic>
          <p:nvPicPr>
            <p:cNvPr id="35" name="Picture 34">
              <a:extLst>
                <a:ext uri="{FF2B5EF4-FFF2-40B4-BE49-F238E27FC236}">
                  <a16:creationId xmlns:a16="http://schemas.microsoft.com/office/drawing/2014/main" id="{F23DBB72-E88F-4FCE-B6EE-80C5615B98DC}"/>
                </a:ext>
              </a:extLst>
            </p:cNvPr>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2139655" y="1085780"/>
              <a:ext cx="3880275" cy="4333189"/>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sp>
          <p:nvSpPr>
            <p:cNvPr id="36" name="Rectangle 35">
              <a:extLst>
                <a:ext uri="{FF2B5EF4-FFF2-40B4-BE49-F238E27FC236}">
                  <a16:creationId xmlns:a16="http://schemas.microsoft.com/office/drawing/2014/main" id="{9D61223F-8D89-4302-ACE2-61346D2568E9}"/>
                </a:ext>
              </a:extLst>
            </p:cNvPr>
            <p:cNvSpPr/>
            <p:nvPr/>
          </p:nvSpPr>
          <p:spPr bwMode="auto">
            <a:xfrm>
              <a:off x="2359641" y="1263249"/>
              <a:ext cx="3382992" cy="3648122"/>
            </a:xfrm>
            <a:prstGeom prst="rect">
              <a:avLst/>
            </a:prstGeom>
            <a:solidFill>
              <a:schemeClr val="bg1"/>
            </a:solidFill>
            <a:ln w="12700" cap="flat" cmpd="sng" algn="ctr">
              <a:noFill/>
              <a:prstDash val="solid"/>
              <a:miter lim="0"/>
              <a:headEnd type="none" w="med" len="med"/>
              <a:tailEnd type="none" w="med" len="med"/>
            </a:ln>
            <a:effectLst>
              <a:outerShdw blurRad="50800" dist="50800" dir="5400000" algn="ctr" rotWithShape="0">
                <a:schemeClr val="bg1"/>
              </a:outerShdw>
            </a:effectLst>
          </p:spPr>
          <p:txBody>
            <a:bodyPr lIns="38100" tIns="38100" rIns="38100" bIns="38100" anchor="ctr"/>
            <a:lstStyle/>
            <a:p>
              <a:pPr marL="800100" indent="-457200">
                <a:defRPr/>
              </a:pPr>
              <a:endParaRPr lang="en-US">
                <a:cs typeface="Gill Sans" charset="0"/>
              </a:endParaRPr>
            </a:p>
          </p:txBody>
        </p:sp>
      </p:grpSp>
      <p:pic>
        <p:nvPicPr>
          <p:cNvPr id="37" name="Picture 36">
            <a:extLst>
              <a:ext uri="{FF2B5EF4-FFF2-40B4-BE49-F238E27FC236}">
                <a16:creationId xmlns:a16="http://schemas.microsoft.com/office/drawing/2014/main" id="{D7B3C821-BAAE-47EA-9484-0778FEB8F80E}"/>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5540130" y="2064683"/>
            <a:ext cx="254879" cy="665806"/>
          </a:xfrm>
          <a:prstGeom prst="rect">
            <a:avLst/>
          </a:prstGeom>
          <a:effectLst>
            <a:outerShdw blurRad="50800" dist="38100" dir="5400000" algn="t" rotWithShape="0">
              <a:prstClr val="black">
                <a:alpha val="40000"/>
              </a:prstClr>
            </a:outerShdw>
          </a:effectLst>
        </p:spPr>
      </p:pic>
      <p:sp>
        <p:nvSpPr>
          <p:cNvPr id="15" name="TextBox 14">
            <a:extLst>
              <a:ext uri="{FF2B5EF4-FFF2-40B4-BE49-F238E27FC236}">
                <a16:creationId xmlns:a16="http://schemas.microsoft.com/office/drawing/2014/main" id="{20D80D17-F1E1-4C95-8040-7BDF8F5BFA53}"/>
              </a:ext>
            </a:extLst>
          </p:cNvPr>
          <p:cNvSpPr txBox="1"/>
          <p:nvPr userDrawn="1"/>
        </p:nvSpPr>
        <p:spPr>
          <a:xfrm>
            <a:off x="10934700" y="6193795"/>
            <a:ext cx="914400" cy="246221"/>
          </a:xfrm>
          <a:prstGeom prst="rect">
            <a:avLst/>
          </a:prstGeom>
          <a:noFill/>
        </p:spPr>
        <p:txBody>
          <a:bodyPr wrap="square">
            <a:spAutoFit/>
          </a:bodyPr>
          <a:lstStyle/>
          <a:p>
            <a:pPr algn="r"/>
            <a:fld id="{260E2A6B-A809-4840-BF14-8648BC0BDF87}" type="slidenum">
              <a:rPr lang="id-ID" sz="1000" b="0" i="0" spc="0" smtClean="0">
                <a:solidFill>
                  <a:schemeClr val="tx1"/>
                </a:solidFill>
                <a:latin typeface="+mj-lt"/>
                <a:ea typeface="Montserrat Semi" charset="0"/>
                <a:cs typeface="Montserrat Semi" charset="0"/>
              </a:rPr>
              <a:pPr algn="r"/>
              <a:t>‹#›</a:t>
            </a:fld>
            <a:endParaRPr lang="en-US" sz="1000" dirty="0">
              <a:solidFill>
                <a:schemeClr val="tx1"/>
              </a:solidFill>
            </a:endParaRPr>
          </a:p>
        </p:txBody>
      </p:sp>
      <p:sp>
        <p:nvSpPr>
          <p:cNvPr id="16" name="Text Placeholder 14">
            <a:extLst>
              <a:ext uri="{FF2B5EF4-FFF2-40B4-BE49-F238E27FC236}">
                <a16:creationId xmlns:a16="http://schemas.microsoft.com/office/drawing/2014/main" id="{170B1ECF-1EEF-43C5-BC1B-8B8139321BEA}"/>
              </a:ext>
            </a:extLst>
          </p:cNvPr>
          <p:cNvSpPr>
            <a:spLocks noGrp="1"/>
          </p:cNvSpPr>
          <p:nvPr>
            <p:ph type="body" sz="quarter" idx="10"/>
          </p:nvPr>
        </p:nvSpPr>
        <p:spPr>
          <a:xfrm>
            <a:off x="1695450" y="415504"/>
            <a:ext cx="8801100" cy="603355"/>
          </a:xfrm>
          <a:prstGeom prst="rect">
            <a:avLst/>
          </a:prstGeom>
        </p:spPr>
        <p:txBody>
          <a:bodyPr anchor="ctr"/>
          <a:lstStyle>
            <a:lvl1pPr marL="0" indent="0" algn="ctr">
              <a:buNone/>
              <a:defRPr sz="3200" b="1">
                <a:solidFill>
                  <a:srgbClr val="8B1C86"/>
                </a:solidFill>
                <a:latin typeface="Century Gothic" panose="020B0502020202020204" pitchFamily="34" charset="0"/>
              </a:defRPr>
            </a:lvl1pPr>
          </a:lstStyle>
          <a:p>
            <a:pPr lvl="0"/>
            <a:r>
              <a:rPr lang="en-GB"/>
              <a:t>Click to edit Master text styles</a:t>
            </a:r>
          </a:p>
        </p:txBody>
      </p:sp>
      <p:sp>
        <p:nvSpPr>
          <p:cNvPr id="22" name="Picture Placeholder 21">
            <a:extLst>
              <a:ext uri="{FF2B5EF4-FFF2-40B4-BE49-F238E27FC236}">
                <a16:creationId xmlns:a16="http://schemas.microsoft.com/office/drawing/2014/main" id="{D79BBA00-61DB-496C-B02B-139B854492B6}"/>
              </a:ext>
            </a:extLst>
          </p:cNvPr>
          <p:cNvSpPr>
            <a:spLocks noGrp="1"/>
          </p:cNvSpPr>
          <p:nvPr>
            <p:ph type="pic" sz="quarter" idx="11"/>
          </p:nvPr>
        </p:nvSpPr>
        <p:spPr>
          <a:xfrm>
            <a:off x="2129927" y="1959184"/>
            <a:ext cx="2338391" cy="2173667"/>
          </a:xfrm>
          <a:custGeom>
            <a:avLst/>
            <a:gdLst>
              <a:gd name="connsiteX0" fmla="*/ 357369 w 2338391"/>
              <a:gd name="connsiteY0" fmla="*/ 0 h 2173667"/>
              <a:gd name="connsiteX1" fmla="*/ 2338391 w 2338391"/>
              <a:gd name="connsiteY1" fmla="*/ 398901 h 2173667"/>
              <a:gd name="connsiteX2" fmla="*/ 1981021 w 2338391"/>
              <a:gd name="connsiteY2" fmla="*/ 2173667 h 2173667"/>
              <a:gd name="connsiteX3" fmla="*/ 0 w 2338391"/>
              <a:gd name="connsiteY3" fmla="*/ 1774765 h 2173667"/>
            </a:gdLst>
            <a:ahLst/>
            <a:cxnLst>
              <a:cxn ang="0">
                <a:pos x="connsiteX0" y="connsiteY0"/>
              </a:cxn>
              <a:cxn ang="0">
                <a:pos x="connsiteX1" y="connsiteY1"/>
              </a:cxn>
              <a:cxn ang="0">
                <a:pos x="connsiteX2" y="connsiteY2"/>
              </a:cxn>
              <a:cxn ang="0">
                <a:pos x="connsiteX3" y="connsiteY3"/>
              </a:cxn>
            </a:cxnLst>
            <a:rect l="l" t="t" r="r" b="b"/>
            <a:pathLst>
              <a:path w="2338391" h="2173667">
                <a:moveTo>
                  <a:pt x="357369" y="0"/>
                </a:moveTo>
                <a:lnTo>
                  <a:pt x="2338391" y="398901"/>
                </a:lnTo>
                <a:lnTo>
                  <a:pt x="1981021" y="2173667"/>
                </a:lnTo>
                <a:lnTo>
                  <a:pt x="0" y="1774765"/>
                </a:lnTo>
                <a:close/>
              </a:path>
            </a:pathLst>
          </a:custGeom>
        </p:spPr>
        <p:txBody>
          <a:bodyPr wrap="square">
            <a:noAutofit/>
          </a:bodyPr>
          <a:lstStyle>
            <a:lvl1pPr marL="0" indent="0" algn="ctr">
              <a:buNone/>
              <a:defRPr sz="2000"/>
            </a:lvl1pPr>
          </a:lstStyle>
          <a:p>
            <a:r>
              <a:rPr lang="en-GB"/>
              <a:t>Click icon to add picture</a:t>
            </a:r>
            <a:endParaRPr lang="en-US"/>
          </a:p>
        </p:txBody>
      </p:sp>
      <p:sp>
        <p:nvSpPr>
          <p:cNvPr id="21" name="Picture Placeholder 20">
            <a:extLst>
              <a:ext uri="{FF2B5EF4-FFF2-40B4-BE49-F238E27FC236}">
                <a16:creationId xmlns:a16="http://schemas.microsoft.com/office/drawing/2014/main" id="{FCDE0538-8AFB-4C17-BD90-562A126463FC}"/>
              </a:ext>
            </a:extLst>
          </p:cNvPr>
          <p:cNvSpPr>
            <a:spLocks noGrp="1"/>
          </p:cNvSpPr>
          <p:nvPr>
            <p:ph type="pic" sz="quarter" idx="12"/>
          </p:nvPr>
        </p:nvSpPr>
        <p:spPr>
          <a:xfrm>
            <a:off x="4361312" y="2730486"/>
            <a:ext cx="2707761" cy="2456904"/>
          </a:xfrm>
          <a:custGeom>
            <a:avLst/>
            <a:gdLst>
              <a:gd name="connsiteX0" fmla="*/ 2566774 w 2707761"/>
              <a:gd name="connsiteY0" fmla="*/ 0 h 2456904"/>
              <a:gd name="connsiteX1" fmla="*/ 2707761 w 2707761"/>
              <a:gd name="connsiteY1" fmla="*/ 2299532 h 2456904"/>
              <a:gd name="connsiteX2" fmla="*/ 140987 w 2707761"/>
              <a:gd name="connsiteY2" fmla="*/ 2456904 h 2456904"/>
              <a:gd name="connsiteX3" fmla="*/ 0 w 2707761"/>
              <a:gd name="connsiteY3" fmla="*/ 157372 h 2456904"/>
            </a:gdLst>
            <a:ahLst/>
            <a:cxnLst>
              <a:cxn ang="0">
                <a:pos x="connsiteX0" y="connsiteY0"/>
              </a:cxn>
              <a:cxn ang="0">
                <a:pos x="connsiteX1" y="connsiteY1"/>
              </a:cxn>
              <a:cxn ang="0">
                <a:pos x="connsiteX2" y="connsiteY2"/>
              </a:cxn>
              <a:cxn ang="0">
                <a:pos x="connsiteX3" y="connsiteY3"/>
              </a:cxn>
            </a:cxnLst>
            <a:rect l="l" t="t" r="r" b="b"/>
            <a:pathLst>
              <a:path w="2707761" h="2456904">
                <a:moveTo>
                  <a:pt x="2566774" y="0"/>
                </a:moveTo>
                <a:lnTo>
                  <a:pt x="2707761" y="2299532"/>
                </a:lnTo>
                <a:lnTo>
                  <a:pt x="140987" y="2456904"/>
                </a:lnTo>
                <a:lnTo>
                  <a:pt x="0" y="157372"/>
                </a:lnTo>
                <a:close/>
              </a:path>
            </a:pathLst>
          </a:custGeom>
        </p:spPr>
        <p:txBody>
          <a:bodyPr wrap="square">
            <a:noAutofit/>
          </a:bodyPr>
          <a:lstStyle>
            <a:lvl1pPr marL="0" indent="0" algn="ctr">
              <a:buNone/>
              <a:defRPr sz="2000"/>
            </a:lvl1pPr>
          </a:lstStyle>
          <a:p>
            <a:r>
              <a:rPr lang="en-GB"/>
              <a:t>Click icon to add picture</a:t>
            </a:r>
            <a:endParaRPr lang="en-US"/>
          </a:p>
        </p:txBody>
      </p:sp>
      <p:sp>
        <p:nvSpPr>
          <p:cNvPr id="20" name="Picture Placeholder 19">
            <a:extLst>
              <a:ext uri="{FF2B5EF4-FFF2-40B4-BE49-F238E27FC236}">
                <a16:creationId xmlns:a16="http://schemas.microsoft.com/office/drawing/2014/main" id="{9EC4F8C1-B14B-4876-8A4F-82441FF19D4D}"/>
              </a:ext>
            </a:extLst>
          </p:cNvPr>
          <p:cNvSpPr>
            <a:spLocks noGrp="1"/>
          </p:cNvSpPr>
          <p:nvPr>
            <p:ph type="pic" sz="quarter" idx="13"/>
          </p:nvPr>
        </p:nvSpPr>
        <p:spPr>
          <a:xfrm>
            <a:off x="7077300" y="2430735"/>
            <a:ext cx="2486002" cy="2327210"/>
          </a:xfrm>
          <a:custGeom>
            <a:avLst/>
            <a:gdLst>
              <a:gd name="connsiteX0" fmla="*/ 2031957 w 2486002"/>
              <a:gd name="connsiteY0" fmla="*/ 0 h 2327210"/>
              <a:gd name="connsiteX1" fmla="*/ 2486002 w 2486002"/>
              <a:gd name="connsiteY1" fmla="*/ 1820398 h 2327210"/>
              <a:gd name="connsiteX2" fmla="*/ 454045 w 2486002"/>
              <a:gd name="connsiteY2" fmla="*/ 2327210 h 2327210"/>
              <a:gd name="connsiteX3" fmla="*/ 0 w 2486002"/>
              <a:gd name="connsiteY3" fmla="*/ 506812 h 2327210"/>
            </a:gdLst>
            <a:ahLst/>
            <a:cxnLst>
              <a:cxn ang="0">
                <a:pos x="connsiteX0" y="connsiteY0"/>
              </a:cxn>
              <a:cxn ang="0">
                <a:pos x="connsiteX1" y="connsiteY1"/>
              </a:cxn>
              <a:cxn ang="0">
                <a:pos x="connsiteX2" y="connsiteY2"/>
              </a:cxn>
              <a:cxn ang="0">
                <a:pos x="connsiteX3" y="connsiteY3"/>
              </a:cxn>
            </a:cxnLst>
            <a:rect l="l" t="t" r="r" b="b"/>
            <a:pathLst>
              <a:path w="2486002" h="2327210">
                <a:moveTo>
                  <a:pt x="2031957" y="0"/>
                </a:moveTo>
                <a:lnTo>
                  <a:pt x="2486002" y="1820398"/>
                </a:lnTo>
                <a:lnTo>
                  <a:pt x="454045" y="2327210"/>
                </a:lnTo>
                <a:lnTo>
                  <a:pt x="0" y="506812"/>
                </a:lnTo>
                <a:close/>
              </a:path>
            </a:pathLst>
          </a:custGeom>
        </p:spPr>
        <p:txBody>
          <a:bodyPr wrap="square">
            <a:noAutofit/>
          </a:bodyPr>
          <a:lstStyle>
            <a:lvl1pPr marL="0" indent="0" algn="ctr">
              <a:buNone/>
              <a:defRPr sz="2000"/>
            </a:lvl1pPr>
          </a:lstStyle>
          <a:p>
            <a:r>
              <a:rPr lang="en-GB"/>
              <a:t>Click icon to add picture</a:t>
            </a:r>
            <a:endParaRPr lang="en-US"/>
          </a:p>
        </p:txBody>
      </p:sp>
      <p:pic>
        <p:nvPicPr>
          <p:cNvPr id="29" name="Picture 28">
            <a:extLst>
              <a:ext uri="{FF2B5EF4-FFF2-40B4-BE49-F238E27FC236}">
                <a16:creationId xmlns:a16="http://schemas.microsoft.com/office/drawing/2014/main" id="{94E5A94A-E3F0-A34F-B334-B8A6282CACBE}"/>
              </a:ext>
            </a:extLst>
          </p:cNvPr>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9904958" y="6440016"/>
            <a:ext cx="2059484" cy="284644"/>
          </a:xfrm>
          <a:prstGeom prst="rect">
            <a:avLst/>
          </a:prstGeom>
        </p:spPr>
      </p:pic>
      <p:sp>
        <p:nvSpPr>
          <p:cNvPr id="38" name="TextBox 37">
            <a:extLst>
              <a:ext uri="{FF2B5EF4-FFF2-40B4-BE49-F238E27FC236}">
                <a16:creationId xmlns:a16="http://schemas.microsoft.com/office/drawing/2014/main" id="{683CBED5-DFBC-BA4C-8082-753830B74BBC}"/>
              </a:ext>
            </a:extLst>
          </p:cNvPr>
          <p:cNvSpPr txBox="1"/>
          <p:nvPr userDrawn="1"/>
        </p:nvSpPr>
        <p:spPr>
          <a:xfrm>
            <a:off x="-229642" y="6481847"/>
            <a:ext cx="914400" cy="246221"/>
          </a:xfrm>
          <a:prstGeom prst="rect">
            <a:avLst/>
          </a:prstGeom>
          <a:noFill/>
        </p:spPr>
        <p:txBody>
          <a:bodyPr wrap="square">
            <a:spAutoFit/>
          </a:bodyPr>
          <a:lstStyle/>
          <a:p>
            <a:pPr algn="r"/>
            <a:fld id="{260E2A6B-A809-4840-BF14-8648BC0BDF87}" type="slidenum">
              <a:rPr lang="id-ID" sz="1000" b="1" i="0" spc="0" smtClean="0">
                <a:solidFill>
                  <a:srgbClr val="8B1C86"/>
                </a:solidFill>
                <a:latin typeface="+mj-lt"/>
                <a:ea typeface="Montserrat Semi" charset="0"/>
                <a:cs typeface="Montserrat Semi" charset="0"/>
              </a:rPr>
              <a:pPr algn="r"/>
              <a:t>‹#›</a:t>
            </a:fld>
            <a:endParaRPr lang="en-US" sz="1000" b="1" dirty="0">
              <a:solidFill>
                <a:srgbClr val="8B1C86"/>
              </a:solidFill>
            </a:endParaRPr>
          </a:p>
        </p:txBody>
      </p:sp>
      <p:cxnSp>
        <p:nvCxnSpPr>
          <p:cNvPr id="39" name="Straight Connector 38">
            <a:extLst>
              <a:ext uri="{FF2B5EF4-FFF2-40B4-BE49-F238E27FC236}">
                <a16:creationId xmlns:a16="http://schemas.microsoft.com/office/drawing/2014/main" id="{4137CF71-5739-DE41-98DA-B31854D62094}"/>
              </a:ext>
            </a:extLst>
          </p:cNvPr>
          <p:cNvCxnSpPr/>
          <p:nvPr userDrawn="1"/>
        </p:nvCxnSpPr>
        <p:spPr>
          <a:xfrm>
            <a:off x="0" y="6324600"/>
            <a:ext cx="121920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805086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ircle Imag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B8AC48E-A858-1540-B5EF-9400D9636633}"/>
              </a:ext>
            </a:extLst>
          </p:cNvPr>
          <p:cNvSpPr/>
          <p:nvPr userDrawn="1"/>
        </p:nvSpPr>
        <p:spPr>
          <a:xfrm>
            <a:off x="2492507" y="4783918"/>
            <a:ext cx="103907" cy="828000"/>
          </a:xfrm>
          <a:prstGeom prst="rect">
            <a:avLst/>
          </a:prstGeom>
          <a:solidFill>
            <a:schemeClr val="accent1">
              <a:alpha val="9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9" name="Rectangle 8">
            <a:extLst>
              <a:ext uri="{FF2B5EF4-FFF2-40B4-BE49-F238E27FC236}">
                <a16:creationId xmlns:a16="http://schemas.microsoft.com/office/drawing/2014/main" id="{1BEDCFC5-1CEC-0847-8F9E-87F3D670FDEB}"/>
              </a:ext>
            </a:extLst>
          </p:cNvPr>
          <p:cNvSpPr/>
          <p:nvPr userDrawn="1"/>
        </p:nvSpPr>
        <p:spPr>
          <a:xfrm>
            <a:off x="4218623" y="3718385"/>
            <a:ext cx="103907" cy="828000"/>
          </a:xfrm>
          <a:prstGeom prst="rect">
            <a:avLst/>
          </a:prstGeom>
          <a:solidFill>
            <a:srgbClr val="8B1C8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14" name="Rectangle 13">
            <a:extLst>
              <a:ext uri="{FF2B5EF4-FFF2-40B4-BE49-F238E27FC236}">
                <a16:creationId xmlns:a16="http://schemas.microsoft.com/office/drawing/2014/main" id="{8F862FBF-06BA-9842-82D3-4AD11040BC59}"/>
              </a:ext>
            </a:extLst>
          </p:cNvPr>
          <p:cNvSpPr/>
          <p:nvPr userDrawn="1"/>
        </p:nvSpPr>
        <p:spPr>
          <a:xfrm>
            <a:off x="8664707" y="1538741"/>
            <a:ext cx="103907" cy="828000"/>
          </a:xfrm>
          <a:prstGeom prst="rect">
            <a:avLst/>
          </a:prstGeom>
          <a:solidFill>
            <a:srgbClr val="8B1C8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20" name="Rectangle 19">
            <a:extLst>
              <a:ext uri="{FF2B5EF4-FFF2-40B4-BE49-F238E27FC236}">
                <a16:creationId xmlns:a16="http://schemas.microsoft.com/office/drawing/2014/main" id="{87A9B773-529C-3844-A523-328E0C42DC56}"/>
              </a:ext>
            </a:extLst>
          </p:cNvPr>
          <p:cNvSpPr/>
          <p:nvPr userDrawn="1"/>
        </p:nvSpPr>
        <p:spPr>
          <a:xfrm>
            <a:off x="6381962" y="2693947"/>
            <a:ext cx="103907" cy="828000"/>
          </a:xfrm>
          <a:prstGeom prst="rect">
            <a:avLst/>
          </a:prstGeom>
          <a:solidFill>
            <a:srgbClr val="8B1C8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pic>
        <p:nvPicPr>
          <p:cNvPr id="25" name="Picture 24">
            <a:extLst>
              <a:ext uri="{FF2B5EF4-FFF2-40B4-BE49-F238E27FC236}">
                <a16:creationId xmlns:a16="http://schemas.microsoft.com/office/drawing/2014/main" id="{31091783-0272-5642-93D4-6AB353F510A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04958" y="6440016"/>
            <a:ext cx="2059484" cy="284644"/>
          </a:xfrm>
          <a:prstGeom prst="rect">
            <a:avLst/>
          </a:prstGeom>
        </p:spPr>
      </p:pic>
      <p:sp>
        <p:nvSpPr>
          <p:cNvPr id="26" name="TextBox 25">
            <a:extLst>
              <a:ext uri="{FF2B5EF4-FFF2-40B4-BE49-F238E27FC236}">
                <a16:creationId xmlns:a16="http://schemas.microsoft.com/office/drawing/2014/main" id="{FB736D42-0A73-834D-B6C7-0C2829986277}"/>
              </a:ext>
            </a:extLst>
          </p:cNvPr>
          <p:cNvSpPr txBox="1"/>
          <p:nvPr userDrawn="1"/>
        </p:nvSpPr>
        <p:spPr>
          <a:xfrm>
            <a:off x="-229642" y="6481847"/>
            <a:ext cx="914400" cy="246221"/>
          </a:xfrm>
          <a:prstGeom prst="rect">
            <a:avLst/>
          </a:prstGeom>
          <a:noFill/>
        </p:spPr>
        <p:txBody>
          <a:bodyPr wrap="square">
            <a:spAutoFit/>
          </a:bodyPr>
          <a:lstStyle/>
          <a:p>
            <a:pPr algn="r"/>
            <a:fld id="{260E2A6B-A809-4840-BF14-8648BC0BDF87}" type="slidenum">
              <a:rPr lang="id-ID" sz="1000" b="1" i="0" spc="0" smtClean="0">
                <a:solidFill>
                  <a:srgbClr val="8B1C86"/>
                </a:solidFill>
                <a:latin typeface="+mj-lt"/>
                <a:ea typeface="Montserrat Semi" charset="0"/>
                <a:cs typeface="Montserrat Semi" charset="0"/>
              </a:rPr>
              <a:pPr algn="r"/>
              <a:t>‹#›</a:t>
            </a:fld>
            <a:endParaRPr lang="en-US" sz="1000" b="1" dirty="0">
              <a:solidFill>
                <a:srgbClr val="8B1C86"/>
              </a:solidFill>
            </a:endParaRPr>
          </a:p>
        </p:txBody>
      </p:sp>
      <p:sp>
        <p:nvSpPr>
          <p:cNvPr id="27" name="Text Placeholder 14">
            <a:extLst>
              <a:ext uri="{FF2B5EF4-FFF2-40B4-BE49-F238E27FC236}">
                <a16:creationId xmlns:a16="http://schemas.microsoft.com/office/drawing/2014/main" id="{D6BAE166-20C4-D84F-B46F-7D1C099999D3}"/>
              </a:ext>
            </a:extLst>
          </p:cNvPr>
          <p:cNvSpPr>
            <a:spLocks noGrp="1"/>
          </p:cNvSpPr>
          <p:nvPr>
            <p:ph type="body" sz="quarter" idx="10"/>
          </p:nvPr>
        </p:nvSpPr>
        <p:spPr>
          <a:xfrm>
            <a:off x="119336" y="129932"/>
            <a:ext cx="8801100" cy="603355"/>
          </a:xfrm>
          <a:prstGeom prst="rect">
            <a:avLst/>
          </a:prstGeom>
        </p:spPr>
        <p:txBody>
          <a:bodyPr anchor="ctr"/>
          <a:lstStyle>
            <a:lvl1pPr marL="0" indent="0" algn="l">
              <a:buNone/>
              <a:defRPr sz="3200" b="1">
                <a:solidFill>
                  <a:srgbClr val="8B1C86"/>
                </a:solidFill>
                <a:latin typeface="Century Gothic" panose="020B0502020202020204" pitchFamily="34" charset="0"/>
              </a:defRPr>
            </a:lvl1pPr>
          </a:lstStyle>
          <a:p>
            <a:pPr lvl="0"/>
            <a:r>
              <a:rPr lang="en-GB"/>
              <a:t>Click to edit Master text styles</a:t>
            </a:r>
          </a:p>
        </p:txBody>
      </p:sp>
      <p:cxnSp>
        <p:nvCxnSpPr>
          <p:cNvPr id="28" name="Straight Connector 27">
            <a:extLst>
              <a:ext uri="{FF2B5EF4-FFF2-40B4-BE49-F238E27FC236}">
                <a16:creationId xmlns:a16="http://schemas.microsoft.com/office/drawing/2014/main" id="{33E1D4AA-6F24-394B-B8BE-2848500FEA27}"/>
              </a:ext>
            </a:extLst>
          </p:cNvPr>
          <p:cNvCxnSpPr/>
          <p:nvPr userDrawn="1"/>
        </p:nvCxnSpPr>
        <p:spPr>
          <a:xfrm>
            <a:off x="0" y="6324600"/>
            <a:ext cx="12192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21B242B7-FB9F-374D-948A-724DFD13CA0D}"/>
              </a:ext>
            </a:extLst>
          </p:cNvPr>
          <p:cNvCxnSpPr/>
          <p:nvPr userDrawn="1"/>
        </p:nvCxnSpPr>
        <p:spPr>
          <a:xfrm>
            <a:off x="0" y="800100"/>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Text Placeholder 2">
            <a:extLst>
              <a:ext uri="{FF2B5EF4-FFF2-40B4-BE49-F238E27FC236}">
                <a16:creationId xmlns:a16="http://schemas.microsoft.com/office/drawing/2014/main" id="{3CBF6B56-F67C-2643-8544-365C5C5A56F4}"/>
              </a:ext>
            </a:extLst>
          </p:cNvPr>
          <p:cNvSpPr>
            <a:spLocks noGrp="1"/>
          </p:cNvSpPr>
          <p:nvPr>
            <p:ph type="body" sz="quarter" idx="11"/>
          </p:nvPr>
        </p:nvSpPr>
        <p:spPr>
          <a:xfrm>
            <a:off x="2782888" y="4783138"/>
            <a:ext cx="3713162" cy="874712"/>
          </a:xfrm>
          <a:prstGeom prst="rect">
            <a:avLst/>
          </a:prstGeom>
        </p:spPr>
        <p:txBody>
          <a:bodyPr/>
          <a:lstStyle>
            <a:lvl1pPr>
              <a:defRPr sz="1600"/>
            </a:lvl1pPr>
            <a:lvl2pPr>
              <a:defRPr sz="1400"/>
            </a:lvl2pPr>
            <a:lvl3pPr>
              <a:defRPr sz="1200"/>
            </a:lvl3pPr>
            <a:lvl4pPr>
              <a:defRPr sz="1100"/>
            </a:lvl4pPr>
            <a:lvl5pPr>
              <a:defRPr sz="11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30" name="Text Placeholder 2">
            <a:extLst>
              <a:ext uri="{FF2B5EF4-FFF2-40B4-BE49-F238E27FC236}">
                <a16:creationId xmlns:a16="http://schemas.microsoft.com/office/drawing/2014/main" id="{4EC3AF28-5F3A-8F4B-923B-7689A75B3E2C}"/>
              </a:ext>
            </a:extLst>
          </p:cNvPr>
          <p:cNvSpPr>
            <a:spLocks noGrp="1"/>
          </p:cNvSpPr>
          <p:nvPr>
            <p:ph type="body" sz="quarter" idx="12"/>
          </p:nvPr>
        </p:nvSpPr>
        <p:spPr>
          <a:xfrm>
            <a:off x="4550514" y="3691449"/>
            <a:ext cx="3713162" cy="874712"/>
          </a:xfrm>
          <a:prstGeom prst="rect">
            <a:avLst/>
          </a:prstGeom>
        </p:spPr>
        <p:txBody>
          <a:bodyPr/>
          <a:lstStyle>
            <a:lvl1pPr>
              <a:defRPr sz="1600"/>
            </a:lvl1pPr>
            <a:lvl2pPr>
              <a:defRPr sz="1400"/>
            </a:lvl2pPr>
            <a:lvl3pPr>
              <a:defRPr sz="1200"/>
            </a:lvl3pPr>
            <a:lvl4pPr>
              <a:defRPr sz="1100"/>
            </a:lvl4pPr>
            <a:lvl5pPr>
              <a:defRPr sz="11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31" name="Text Placeholder 2">
            <a:extLst>
              <a:ext uri="{FF2B5EF4-FFF2-40B4-BE49-F238E27FC236}">
                <a16:creationId xmlns:a16="http://schemas.microsoft.com/office/drawing/2014/main" id="{9044471E-0FF5-9546-A46D-41A714569FDB}"/>
              </a:ext>
            </a:extLst>
          </p:cNvPr>
          <p:cNvSpPr>
            <a:spLocks noGrp="1"/>
          </p:cNvSpPr>
          <p:nvPr>
            <p:ph type="body" sz="quarter" idx="13"/>
          </p:nvPr>
        </p:nvSpPr>
        <p:spPr>
          <a:xfrm>
            <a:off x="6808126" y="2668025"/>
            <a:ext cx="3713162" cy="874712"/>
          </a:xfrm>
          <a:prstGeom prst="rect">
            <a:avLst/>
          </a:prstGeom>
        </p:spPr>
        <p:txBody>
          <a:bodyPr/>
          <a:lstStyle>
            <a:lvl1pPr>
              <a:defRPr sz="1600"/>
            </a:lvl1pPr>
            <a:lvl2pPr>
              <a:defRPr sz="1400"/>
            </a:lvl2pPr>
            <a:lvl3pPr>
              <a:defRPr sz="1200"/>
            </a:lvl3pPr>
            <a:lvl4pPr>
              <a:defRPr sz="1100"/>
            </a:lvl4pPr>
            <a:lvl5pPr>
              <a:defRPr sz="11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32" name="Text Placeholder 2">
            <a:extLst>
              <a:ext uri="{FF2B5EF4-FFF2-40B4-BE49-F238E27FC236}">
                <a16:creationId xmlns:a16="http://schemas.microsoft.com/office/drawing/2014/main" id="{A2C966B9-D292-9648-A42E-091338D9EE2A}"/>
              </a:ext>
            </a:extLst>
          </p:cNvPr>
          <p:cNvSpPr>
            <a:spLocks noGrp="1"/>
          </p:cNvSpPr>
          <p:nvPr>
            <p:ph type="body" sz="quarter" idx="14"/>
          </p:nvPr>
        </p:nvSpPr>
        <p:spPr>
          <a:xfrm>
            <a:off x="8920436" y="1494909"/>
            <a:ext cx="3713162" cy="874712"/>
          </a:xfrm>
          <a:prstGeom prst="rect">
            <a:avLst/>
          </a:prstGeom>
        </p:spPr>
        <p:txBody>
          <a:bodyPr/>
          <a:lstStyle>
            <a:lvl1pPr>
              <a:defRPr sz="1600"/>
            </a:lvl1pPr>
            <a:lvl2pPr>
              <a:defRPr sz="1400"/>
            </a:lvl2pPr>
            <a:lvl3pPr>
              <a:defRPr sz="1200"/>
            </a:lvl3pPr>
            <a:lvl4pPr>
              <a:defRPr sz="1100"/>
            </a:lvl4pPr>
            <a:lvl5pPr>
              <a:defRPr sz="11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12" name="Text Placeholder 11">
            <a:extLst>
              <a:ext uri="{FF2B5EF4-FFF2-40B4-BE49-F238E27FC236}">
                <a16:creationId xmlns:a16="http://schemas.microsoft.com/office/drawing/2014/main" id="{D704C55A-AA8F-7C49-98B5-853F56F5A0FD}"/>
              </a:ext>
            </a:extLst>
          </p:cNvPr>
          <p:cNvSpPr>
            <a:spLocks noGrp="1"/>
          </p:cNvSpPr>
          <p:nvPr>
            <p:ph type="body" sz="quarter" idx="15" hasCustomPrompt="1"/>
          </p:nvPr>
        </p:nvSpPr>
        <p:spPr>
          <a:xfrm>
            <a:off x="1373191" y="4682384"/>
            <a:ext cx="1069313" cy="857250"/>
          </a:xfrm>
          <a:prstGeom prst="rect">
            <a:avLst/>
          </a:prstGeom>
        </p:spPr>
        <p:txBody>
          <a:bodyPr/>
          <a:lstStyle>
            <a:lvl1pPr marL="0" indent="0">
              <a:buNone/>
              <a:defRPr sz="2400"/>
            </a:lvl1pPr>
            <a:lvl2pPr>
              <a:defRPr sz="1400"/>
            </a:lvl2pPr>
            <a:lvl3pPr>
              <a:defRPr sz="1400"/>
            </a:lvl3pPr>
            <a:lvl4pPr>
              <a:defRPr sz="1400"/>
            </a:lvl4pPr>
            <a:lvl5pPr>
              <a:defRPr sz="1400"/>
            </a:lvl5pPr>
          </a:lstStyle>
          <a:p>
            <a:pPr lvl="0"/>
            <a:r>
              <a:rPr lang="en-US" dirty="0"/>
              <a:t>Add Text</a:t>
            </a:r>
          </a:p>
        </p:txBody>
      </p:sp>
      <p:sp>
        <p:nvSpPr>
          <p:cNvPr id="33" name="Text Placeholder 11">
            <a:extLst>
              <a:ext uri="{FF2B5EF4-FFF2-40B4-BE49-F238E27FC236}">
                <a16:creationId xmlns:a16="http://schemas.microsoft.com/office/drawing/2014/main" id="{4E08BF4C-B344-4749-9628-C87AE6E0E513}"/>
              </a:ext>
            </a:extLst>
          </p:cNvPr>
          <p:cNvSpPr>
            <a:spLocks noGrp="1"/>
          </p:cNvSpPr>
          <p:nvPr>
            <p:ph type="body" sz="quarter" idx="16" hasCustomPrompt="1"/>
          </p:nvPr>
        </p:nvSpPr>
        <p:spPr>
          <a:xfrm>
            <a:off x="1370031" y="5508431"/>
            <a:ext cx="1072473" cy="459828"/>
          </a:xfrm>
          <a:prstGeom prst="rect">
            <a:avLst/>
          </a:prstGeom>
        </p:spPr>
        <p:txBody>
          <a:bodyPr/>
          <a:lstStyle>
            <a:lvl1pPr marL="0" indent="0">
              <a:buNone/>
              <a:defRPr sz="1600">
                <a:solidFill>
                  <a:srgbClr val="8B1C86"/>
                </a:solidFill>
              </a:defRPr>
            </a:lvl1pPr>
            <a:lvl2pPr>
              <a:defRPr sz="1400"/>
            </a:lvl2pPr>
            <a:lvl3pPr>
              <a:defRPr sz="1400"/>
            </a:lvl3pPr>
            <a:lvl4pPr>
              <a:defRPr sz="1400"/>
            </a:lvl4pPr>
            <a:lvl5pPr>
              <a:defRPr sz="1400"/>
            </a:lvl5pPr>
          </a:lstStyle>
          <a:p>
            <a:pPr lvl="0"/>
            <a:r>
              <a:rPr lang="en-US" dirty="0"/>
              <a:t>Add Text</a:t>
            </a:r>
          </a:p>
        </p:txBody>
      </p:sp>
      <p:sp>
        <p:nvSpPr>
          <p:cNvPr id="36" name="Text Placeholder 11">
            <a:extLst>
              <a:ext uri="{FF2B5EF4-FFF2-40B4-BE49-F238E27FC236}">
                <a16:creationId xmlns:a16="http://schemas.microsoft.com/office/drawing/2014/main" id="{A4FC5B68-63E1-1346-83CF-0DC9E60971BD}"/>
              </a:ext>
            </a:extLst>
          </p:cNvPr>
          <p:cNvSpPr>
            <a:spLocks noGrp="1"/>
          </p:cNvSpPr>
          <p:nvPr>
            <p:ph type="body" sz="quarter" idx="17" hasCustomPrompt="1"/>
          </p:nvPr>
        </p:nvSpPr>
        <p:spPr>
          <a:xfrm>
            <a:off x="2986601" y="3245686"/>
            <a:ext cx="1069313" cy="857250"/>
          </a:xfrm>
          <a:prstGeom prst="rect">
            <a:avLst/>
          </a:prstGeom>
        </p:spPr>
        <p:txBody>
          <a:bodyPr/>
          <a:lstStyle>
            <a:lvl1pPr marL="0" indent="0">
              <a:buNone/>
              <a:defRPr sz="2400"/>
            </a:lvl1pPr>
            <a:lvl2pPr>
              <a:defRPr sz="1400"/>
            </a:lvl2pPr>
            <a:lvl3pPr>
              <a:defRPr sz="1400"/>
            </a:lvl3pPr>
            <a:lvl4pPr>
              <a:defRPr sz="1400"/>
            </a:lvl4pPr>
            <a:lvl5pPr>
              <a:defRPr sz="1400"/>
            </a:lvl5pPr>
          </a:lstStyle>
          <a:p>
            <a:pPr lvl="0"/>
            <a:r>
              <a:rPr lang="en-US" dirty="0"/>
              <a:t>Add Text</a:t>
            </a:r>
          </a:p>
        </p:txBody>
      </p:sp>
      <p:sp>
        <p:nvSpPr>
          <p:cNvPr id="37" name="Text Placeholder 11">
            <a:extLst>
              <a:ext uri="{FF2B5EF4-FFF2-40B4-BE49-F238E27FC236}">
                <a16:creationId xmlns:a16="http://schemas.microsoft.com/office/drawing/2014/main" id="{23CF2E62-AC91-6D48-89D9-6EFBA6DFC6C3}"/>
              </a:ext>
            </a:extLst>
          </p:cNvPr>
          <p:cNvSpPr>
            <a:spLocks noGrp="1"/>
          </p:cNvSpPr>
          <p:nvPr>
            <p:ph type="body" sz="quarter" idx="18" hasCustomPrompt="1"/>
          </p:nvPr>
        </p:nvSpPr>
        <p:spPr>
          <a:xfrm>
            <a:off x="2983441" y="4071733"/>
            <a:ext cx="1072473" cy="459828"/>
          </a:xfrm>
          <a:prstGeom prst="rect">
            <a:avLst/>
          </a:prstGeom>
        </p:spPr>
        <p:txBody>
          <a:bodyPr/>
          <a:lstStyle>
            <a:lvl1pPr marL="0" indent="0">
              <a:buNone/>
              <a:defRPr sz="1600">
                <a:solidFill>
                  <a:srgbClr val="8B1C86"/>
                </a:solidFill>
              </a:defRPr>
            </a:lvl1pPr>
            <a:lvl2pPr>
              <a:defRPr sz="1400"/>
            </a:lvl2pPr>
            <a:lvl3pPr>
              <a:defRPr sz="1400"/>
            </a:lvl3pPr>
            <a:lvl4pPr>
              <a:defRPr sz="1400"/>
            </a:lvl4pPr>
            <a:lvl5pPr>
              <a:defRPr sz="1400"/>
            </a:lvl5pPr>
          </a:lstStyle>
          <a:p>
            <a:pPr lvl="0"/>
            <a:r>
              <a:rPr lang="en-US" dirty="0"/>
              <a:t>Add Text</a:t>
            </a:r>
          </a:p>
        </p:txBody>
      </p:sp>
      <p:sp>
        <p:nvSpPr>
          <p:cNvPr id="38" name="Text Placeholder 11">
            <a:extLst>
              <a:ext uri="{FF2B5EF4-FFF2-40B4-BE49-F238E27FC236}">
                <a16:creationId xmlns:a16="http://schemas.microsoft.com/office/drawing/2014/main" id="{C129F8D3-2C71-D144-B8A3-64462AF743C6}"/>
              </a:ext>
            </a:extLst>
          </p:cNvPr>
          <p:cNvSpPr>
            <a:spLocks noGrp="1"/>
          </p:cNvSpPr>
          <p:nvPr>
            <p:ph type="body" sz="quarter" idx="19" hasCustomPrompt="1"/>
          </p:nvPr>
        </p:nvSpPr>
        <p:spPr>
          <a:xfrm>
            <a:off x="5160827" y="2221179"/>
            <a:ext cx="1069313" cy="857250"/>
          </a:xfrm>
          <a:prstGeom prst="rect">
            <a:avLst/>
          </a:prstGeom>
        </p:spPr>
        <p:txBody>
          <a:bodyPr/>
          <a:lstStyle>
            <a:lvl1pPr marL="0" indent="0">
              <a:buNone/>
              <a:defRPr sz="2400"/>
            </a:lvl1pPr>
            <a:lvl2pPr>
              <a:defRPr sz="1400"/>
            </a:lvl2pPr>
            <a:lvl3pPr>
              <a:defRPr sz="1400"/>
            </a:lvl3pPr>
            <a:lvl4pPr>
              <a:defRPr sz="1400"/>
            </a:lvl4pPr>
            <a:lvl5pPr>
              <a:defRPr sz="1400"/>
            </a:lvl5pPr>
          </a:lstStyle>
          <a:p>
            <a:pPr lvl="0"/>
            <a:r>
              <a:rPr lang="en-US" dirty="0"/>
              <a:t>Add Text</a:t>
            </a:r>
          </a:p>
        </p:txBody>
      </p:sp>
      <p:sp>
        <p:nvSpPr>
          <p:cNvPr id="39" name="Text Placeholder 11">
            <a:extLst>
              <a:ext uri="{FF2B5EF4-FFF2-40B4-BE49-F238E27FC236}">
                <a16:creationId xmlns:a16="http://schemas.microsoft.com/office/drawing/2014/main" id="{794F75A9-2617-6E4A-B0EB-A3694BE9DDE1}"/>
              </a:ext>
            </a:extLst>
          </p:cNvPr>
          <p:cNvSpPr>
            <a:spLocks noGrp="1"/>
          </p:cNvSpPr>
          <p:nvPr>
            <p:ph type="body" sz="quarter" idx="20" hasCustomPrompt="1"/>
          </p:nvPr>
        </p:nvSpPr>
        <p:spPr>
          <a:xfrm>
            <a:off x="5157667" y="3047226"/>
            <a:ext cx="1072473" cy="459828"/>
          </a:xfrm>
          <a:prstGeom prst="rect">
            <a:avLst/>
          </a:prstGeom>
        </p:spPr>
        <p:txBody>
          <a:bodyPr/>
          <a:lstStyle>
            <a:lvl1pPr marL="0" indent="0">
              <a:buNone/>
              <a:defRPr sz="1600">
                <a:solidFill>
                  <a:srgbClr val="8B1C86"/>
                </a:solidFill>
              </a:defRPr>
            </a:lvl1pPr>
            <a:lvl2pPr>
              <a:defRPr sz="1400"/>
            </a:lvl2pPr>
            <a:lvl3pPr>
              <a:defRPr sz="1400"/>
            </a:lvl3pPr>
            <a:lvl4pPr>
              <a:defRPr sz="1400"/>
            </a:lvl4pPr>
            <a:lvl5pPr>
              <a:defRPr sz="1400"/>
            </a:lvl5pPr>
          </a:lstStyle>
          <a:p>
            <a:pPr lvl="0"/>
            <a:r>
              <a:rPr lang="en-US" dirty="0"/>
              <a:t>Add Text</a:t>
            </a:r>
          </a:p>
        </p:txBody>
      </p:sp>
      <p:sp>
        <p:nvSpPr>
          <p:cNvPr id="40" name="Text Placeholder 11">
            <a:extLst>
              <a:ext uri="{FF2B5EF4-FFF2-40B4-BE49-F238E27FC236}">
                <a16:creationId xmlns:a16="http://schemas.microsoft.com/office/drawing/2014/main" id="{C9C99877-80C3-C04E-8FA4-3CAA8107A91C}"/>
              </a:ext>
            </a:extLst>
          </p:cNvPr>
          <p:cNvSpPr>
            <a:spLocks noGrp="1"/>
          </p:cNvSpPr>
          <p:nvPr>
            <p:ph type="body" sz="quarter" idx="21" hasCustomPrompt="1"/>
          </p:nvPr>
        </p:nvSpPr>
        <p:spPr>
          <a:xfrm>
            <a:off x="7443572" y="1156442"/>
            <a:ext cx="1069313" cy="857250"/>
          </a:xfrm>
          <a:prstGeom prst="rect">
            <a:avLst/>
          </a:prstGeom>
        </p:spPr>
        <p:txBody>
          <a:bodyPr/>
          <a:lstStyle>
            <a:lvl1pPr marL="0" indent="0">
              <a:buNone/>
              <a:defRPr sz="2400"/>
            </a:lvl1pPr>
            <a:lvl2pPr>
              <a:defRPr sz="1400"/>
            </a:lvl2pPr>
            <a:lvl3pPr>
              <a:defRPr sz="1400"/>
            </a:lvl3pPr>
            <a:lvl4pPr>
              <a:defRPr sz="1400"/>
            </a:lvl4pPr>
            <a:lvl5pPr>
              <a:defRPr sz="1400"/>
            </a:lvl5pPr>
          </a:lstStyle>
          <a:p>
            <a:pPr lvl="0"/>
            <a:r>
              <a:rPr lang="en-US" dirty="0"/>
              <a:t>Add Text</a:t>
            </a:r>
          </a:p>
        </p:txBody>
      </p:sp>
      <p:sp>
        <p:nvSpPr>
          <p:cNvPr id="41" name="Text Placeholder 11">
            <a:extLst>
              <a:ext uri="{FF2B5EF4-FFF2-40B4-BE49-F238E27FC236}">
                <a16:creationId xmlns:a16="http://schemas.microsoft.com/office/drawing/2014/main" id="{E2597700-B14B-BC45-8511-8F1D292C26C0}"/>
              </a:ext>
            </a:extLst>
          </p:cNvPr>
          <p:cNvSpPr>
            <a:spLocks noGrp="1"/>
          </p:cNvSpPr>
          <p:nvPr>
            <p:ph type="body" sz="quarter" idx="22" hasCustomPrompt="1"/>
          </p:nvPr>
        </p:nvSpPr>
        <p:spPr>
          <a:xfrm>
            <a:off x="7440412" y="1982489"/>
            <a:ext cx="1072473" cy="459828"/>
          </a:xfrm>
          <a:prstGeom prst="rect">
            <a:avLst/>
          </a:prstGeom>
        </p:spPr>
        <p:txBody>
          <a:bodyPr/>
          <a:lstStyle>
            <a:lvl1pPr marL="0" indent="0">
              <a:buNone/>
              <a:defRPr sz="1600">
                <a:solidFill>
                  <a:srgbClr val="8B1C86"/>
                </a:solidFill>
              </a:defRPr>
            </a:lvl1pPr>
            <a:lvl2pPr>
              <a:defRPr sz="1400"/>
            </a:lvl2pPr>
            <a:lvl3pPr>
              <a:defRPr sz="1400"/>
            </a:lvl3pPr>
            <a:lvl4pPr>
              <a:defRPr sz="1400"/>
            </a:lvl4pPr>
            <a:lvl5pPr>
              <a:defRPr sz="1400"/>
            </a:lvl5pPr>
          </a:lstStyle>
          <a:p>
            <a:pPr lvl="0"/>
            <a:r>
              <a:rPr lang="en-US" dirty="0"/>
              <a:t>Add Text</a:t>
            </a:r>
          </a:p>
        </p:txBody>
      </p:sp>
    </p:spTree>
    <p:extLst>
      <p:ext uri="{BB962C8B-B14F-4D97-AF65-F5344CB8AC3E}">
        <p14:creationId xmlns:p14="http://schemas.microsoft.com/office/powerpoint/2010/main" val="40536659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ullets">
    <p:spTree>
      <p:nvGrpSpPr>
        <p:cNvPr id="1" name=""/>
        <p:cNvGrpSpPr/>
        <p:nvPr/>
      </p:nvGrpSpPr>
      <p:grpSpPr>
        <a:xfrm>
          <a:off x="0" y="0"/>
          <a:ext cx="0" cy="0"/>
          <a:chOff x="0" y="0"/>
          <a:chExt cx="0" cy="0"/>
        </a:xfrm>
      </p:grpSpPr>
      <p:grpSp>
        <p:nvGrpSpPr>
          <p:cNvPr id="30" name="Grup 13">
            <a:extLst>
              <a:ext uri="{FF2B5EF4-FFF2-40B4-BE49-F238E27FC236}">
                <a16:creationId xmlns:a16="http://schemas.microsoft.com/office/drawing/2014/main" id="{6265AB0E-B4E8-6E40-B3AF-0967B6FBD634}"/>
              </a:ext>
            </a:extLst>
          </p:cNvPr>
          <p:cNvGrpSpPr/>
          <p:nvPr userDrawn="1"/>
        </p:nvGrpSpPr>
        <p:grpSpPr>
          <a:xfrm>
            <a:off x="1586793" y="2929739"/>
            <a:ext cx="341744" cy="341744"/>
            <a:chOff x="1714500" y="5126917"/>
            <a:chExt cx="469900" cy="469900"/>
          </a:xfrm>
          <a:solidFill>
            <a:schemeClr val="accent1"/>
          </a:solidFill>
        </p:grpSpPr>
        <p:sp>
          <p:nvSpPr>
            <p:cNvPr id="31" name="Oval 30">
              <a:extLst>
                <a:ext uri="{FF2B5EF4-FFF2-40B4-BE49-F238E27FC236}">
                  <a16:creationId xmlns:a16="http://schemas.microsoft.com/office/drawing/2014/main" id="{80DC204F-55F0-D040-9AF7-D9753A19DF07}"/>
                </a:ext>
              </a:extLst>
            </p:cNvPr>
            <p:cNvSpPr/>
            <p:nvPr/>
          </p:nvSpPr>
          <p:spPr>
            <a:xfrm>
              <a:off x="1714500" y="5126917"/>
              <a:ext cx="469900" cy="469900"/>
            </a:xfrm>
            <a:prstGeom prst="ellipse">
              <a:avLst/>
            </a:prstGeom>
            <a:grpFill/>
            <a:ln w="3430" cap="flat">
              <a:noFill/>
              <a:prstDash val="solid"/>
              <a:miter/>
            </a:ln>
          </p:spPr>
          <p:txBody>
            <a:bodyPr rtlCol="0" anchor="ctr"/>
            <a:lstStyle/>
            <a:p>
              <a:pPr algn="l"/>
              <a:endParaRPr lang="en-ID"/>
            </a:p>
          </p:txBody>
        </p:sp>
        <p:cxnSp>
          <p:nvCxnSpPr>
            <p:cNvPr id="32" name="Konektor Panah Lurus 11">
              <a:extLst>
                <a:ext uri="{FF2B5EF4-FFF2-40B4-BE49-F238E27FC236}">
                  <a16:creationId xmlns:a16="http://schemas.microsoft.com/office/drawing/2014/main" id="{5E23F437-A183-7542-BAFF-9E9F5FD7B808}"/>
                </a:ext>
              </a:extLst>
            </p:cNvPr>
            <p:cNvCxnSpPr>
              <a:cxnSpLocks/>
            </p:cNvCxnSpPr>
            <p:nvPr/>
          </p:nvCxnSpPr>
          <p:spPr>
            <a:xfrm>
              <a:off x="1835564" y="5361867"/>
              <a:ext cx="227772" cy="0"/>
            </a:xfrm>
            <a:prstGeom prst="straightConnector1">
              <a:avLst/>
            </a:prstGeom>
            <a:grpFill/>
            <a:ln>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34" name="Grup 15">
            <a:extLst>
              <a:ext uri="{FF2B5EF4-FFF2-40B4-BE49-F238E27FC236}">
                <a16:creationId xmlns:a16="http://schemas.microsoft.com/office/drawing/2014/main" id="{7EA5D1FB-79D9-554A-B10C-21336F04E228}"/>
              </a:ext>
            </a:extLst>
          </p:cNvPr>
          <p:cNvGrpSpPr/>
          <p:nvPr userDrawn="1"/>
        </p:nvGrpSpPr>
        <p:grpSpPr>
          <a:xfrm>
            <a:off x="1586793" y="3528801"/>
            <a:ext cx="341744" cy="341744"/>
            <a:chOff x="1714500" y="5126917"/>
            <a:chExt cx="469900" cy="469900"/>
          </a:xfrm>
          <a:solidFill>
            <a:schemeClr val="accent1"/>
          </a:solidFill>
        </p:grpSpPr>
        <p:sp>
          <p:nvSpPr>
            <p:cNvPr id="35" name="Oval 34">
              <a:extLst>
                <a:ext uri="{FF2B5EF4-FFF2-40B4-BE49-F238E27FC236}">
                  <a16:creationId xmlns:a16="http://schemas.microsoft.com/office/drawing/2014/main" id="{AE38E404-020B-044E-8FA0-B62F81246EBB}"/>
                </a:ext>
              </a:extLst>
            </p:cNvPr>
            <p:cNvSpPr/>
            <p:nvPr/>
          </p:nvSpPr>
          <p:spPr>
            <a:xfrm>
              <a:off x="1714500" y="5126917"/>
              <a:ext cx="469900" cy="469900"/>
            </a:xfrm>
            <a:prstGeom prst="ellipse">
              <a:avLst/>
            </a:prstGeom>
            <a:grpFill/>
            <a:ln w="3430" cap="flat">
              <a:noFill/>
              <a:prstDash val="solid"/>
              <a:miter/>
            </a:ln>
          </p:spPr>
          <p:txBody>
            <a:bodyPr rtlCol="0" anchor="ctr"/>
            <a:lstStyle/>
            <a:p>
              <a:pPr algn="l"/>
              <a:endParaRPr lang="en-ID"/>
            </a:p>
          </p:txBody>
        </p:sp>
        <p:cxnSp>
          <p:nvCxnSpPr>
            <p:cNvPr id="36" name="Konektor Panah Lurus 17">
              <a:extLst>
                <a:ext uri="{FF2B5EF4-FFF2-40B4-BE49-F238E27FC236}">
                  <a16:creationId xmlns:a16="http://schemas.microsoft.com/office/drawing/2014/main" id="{259F38CF-CA3C-C64B-92A6-A9C767D42B95}"/>
                </a:ext>
              </a:extLst>
            </p:cNvPr>
            <p:cNvCxnSpPr>
              <a:cxnSpLocks/>
            </p:cNvCxnSpPr>
            <p:nvPr/>
          </p:nvCxnSpPr>
          <p:spPr>
            <a:xfrm>
              <a:off x="1835564" y="5361867"/>
              <a:ext cx="227772" cy="0"/>
            </a:xfrm>
            <a:prstGeom prst="straightConnector1">
              <a:avLst/>
            </a:prstGeom>
            <a:grpFill/>
            <a:ln>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38" name="Grup 19">
            <a:extLst>
              <a:ext uri="{FF2B5EF4-FFF2-40B4-BE49-F238E27FC236}">
                <a16:creationId xmlns:a16="http://schemas.microsoft.com/office/drawing/2014/main" id="{169D28C1-0B2E-CE44-B6B9-D23686A45B21}"/>
              </a:ext>
            </a:extLst>
          </p:cNvPr>
          <p:cNvGrpSpPr/>
          <p:nvPr userDrawn="1"/>
        </p:nvGrpSpPr>
        <p:grpSpPr>
          <a:xfrm>
            <a:off x="1586793" y="4163716"/>
            <a:ext cx="341744" cy="341744"/>
            <a:chOff x="1714500" y="5126917"/>
            <a:chExt cx="469900" cy="469900"/>
          </a:xfrm>
          <a:solidFill>
            <a:schemeClr val="accent1"/>
          </a:solidFill>
        </p:grpSpPr>
        <p:sp>
          <p:nvSpPr>
            <p:cNvPr id="39" name="Oval 38">
              <a:extLst>
                <a:ext uri="{FF2B5EF4-FFF2-40B4-BE49-F238E27FC236}">
                  <a16:creationId xmlns:a16="http://schemas.microsoft.com/office/drawing/2014/main" id="{5A250214-CAFE-2049-AAAF-15D170A43309}"/>
                </a:ext>
              </a:extLst>
            </p:cNvPr>
            <p:cNvSpPr/>
            <p:nvPr/>
          </p:nvSpPr>
          <p:spPr>
            <a:xfrm>
              <a:off x="1714500" y="5126917"/>
              <a:ext cx="469900" cy="469900"/>
            </a:xfrm>
            <a:prstGeom prst="ellipse">
              <a:avLst/>
            </a:prstGeom>
            <a:grpFill/>
            <a:ln w="3430" cap="flat">
              <a:noFill/>
              <a:prstDash val="solid"/>
              <a:miter/>
            </a:ln>
          </p:spPr>
          <p:txBody>
            <a:bodyPr rtlCol="0" anchor="ctr"/>
            <a:lstStyle/>
            <a:p>
              <a:pPr algn="l"/>
              <a:endParaRPr lang="en-ID"/>
            </a:p>
          </p:txBody>
        </p:sp>
        <p:cxnSp>
          <p:nvCxnSpPr>
            <p:cNvPr id="40" name="Konektor Panah Lurus 21">
              <a:extLst>
                <a:ext uri="{FF2B5EF4-FFF2-40B4-BE49-F238E27FC236}">
                  <a16:creationId xmlns:a16="http://schemas.microsoft.com/office/drawing/2014/main" id="{B1339B68-10EB-9942-B720-38F25E7A4A86}"/>
                </a:ext>
              </a:extLst>
            </p:cNvPr>
            <p:cNvCxnSpPr>
              <a:cxnSpLocks/>
            </p:cNvCxnSpPr>
            <p:nvPr/>
          </p:nvCxnSpPr>
          <p:spPr>
            <a:xfrm>
              <a:off x="1835564" y="5361867"/>
              <a:ext cx="227772" cy="0"/>
            </a:xfrm>
            <a:prstGeom prst="straightConnector1">
              <a:avLst/>
            </a:prstGeom>
            <a:grpFill/>
            <a:ln>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42" name="Grup 23">
            <a:extLst>
              <a:ext uri="{FF2B5EF4-FFF2-40B4-BE49-F238E27FC236}">
                <a16:creationId xmlns:a16="http://schemas.microsoft.com/office/drawing/2014/main" id="{BAFABF23-57A6-D04E-89AC-75C8FAD59513}"/>
              </a:ext>
            </a:extLst>
          </p:cNvPr>
          <p:cNvGrpSpPr/>
          <p:nvPr userDrawn="1"/>
        </p:nvGrpSpPr>
        <p:grpSpPr>
          <a:xfrm>
            <a:off x="1586793" y="4762778"/>
            <a:ext cx="341744" cy="341744"/>
            <a:chOff x="1714500" y="5126917"/>
            <a:chExt cx="469900" cy="469900"/>
          </a:xfrm>
          <a:solidFill>
            <a:schemeClr val="accent1"/>
          </a:solidFill>
        </p:grpSpPr>
        <p:sp>
          <p:nvSpPr>
            <p:cNvPr id="43" name="Oval 42">
              <a:extLst>
                <a:ext uri="{FF2B5EF4-FFF2-40B4-BE49-F238E27FC236}">
                  <a16:creationId xmlns:a16="http://schemas.microsoft.com/office/drawing/2014/main" id="{6C41C1D3-19A9-3C4C-A862-9D96CF60D6A9}"/>
                </a:ext>
              </a:extLst>
            </p:cNvPr>
            <p:cNvSpPr/>
            <p:nvPr/>
          </p:nvSpPr>
          <p:spPr>
            <a:xfrm>
              <a:off x="1714500" y="5126917"/>
              <a:ext cx="469900" cy="469900"/>
            </a:xfrm>
            <a:prstGeom prst="ellipse">
              <a:avLst/>
            </a:prstGeom>
            <a:grpFill/>
            <a:ln w="3430" cap="flat">
              <a:noFill/>
              <a:prstDash val="solid"/>
              <a:miter/>
            </a:ln>
          </p:spPr>
          <p:txBody>
            <a:bodyPr rtlCol="0" anchor="ctr"/>
            <a:lstStyle/>
            <a:p>
              <a:pPr algn="l"/>
              <a:endParaRPr lang="en-ID"/>
            </a:p>
          </p:txBody>
        </p:sp>
        <p:cxnSp>
          <p:nvCxnSpPr>
            <p:cNvPr id="44" name="Konektor Panah Lurus 25">
              <a:extLst>
                <a:ext uri="{FF2B5EF4-FFF2-40B4-BE49-F238E27FC236}">
                  <a16:creationId xmlns:a16="http://schemas.microsoft.com/office/drawing/2014/main" id="{2C394DCA-90CA-8F46-8BA4-BEE803569BBA}"/>
                </a:ext>
              </a:extLst>
            </p:cNvPr>
            <p:cNvCxnSpPr>
              <a:cxnSpLocks/>
            </p:cNvCxnSpPr>
            <p:nvPr/>
          </p:nvCxnSpPr>
          <p:spPr>
            <a:xfrm>
              <a:off x="1835564" y="5361867"/>
              <a:ext cx="227772" cy="0"/>
            </a:xfrm>
            <a:prstGeom prst="straightConnector1">
              <a:avLst/>
            </a:prstGeom>
            <a:grpFill/>
            <a:ln>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46" name="Grup 27">
            <a:extLst>
              <a:ext uri="{FF2B5EF4-FFF2-40B4-BE49-F238E27FC236}">
                <a16:creationId xmlns:a16="http://schemas.microsoft.com/office/drawing/2014/main" id="{7136E374-FF80-2E44-A0C0-D212A332A05C}"/>
              </a:ext>
            </a:extLst>
          </p:cNvPr>
          <p:cNvGrpSpPr/>
          <p:nvPr userDrawn="1"/>
        </p:nvGrpSpPr>
        <p:grpSpPr>
          <a:xfrm>
            <a:off x="6642835" y="2929739"/>
            <a:ext cx="341744" cy="341744"/>
            <a:chOff x="1714500" y="5126917"/>
            <a:chExt cx="469900" cy="469900"/>
          </a:xfrm>
          <a:solidFill>
            <a:schemeClr val="accent1"/>
          </a:solidFill>
        </p:grpSpPr>
        <p:sp>
          <p:nvSpPr>
            <p:cNvPr id="47" name="Oval 46">
              <a:extLst>
                <a:ext uri="{FF2B5EF4-FFF2-40B4-BE49-F238E27FC236}">
                  <a16:creationId xmlns:a16="http://schemas.microsoft.com/office/drawing/2014/main" id="{B161C864-1519-FF41-A942-424FF1073A69}"/>
                </a:ext>
              </a:extLst>
            </p:cNvPr>
            <p:cNvSpPr/>
            <p:nvPr/>
          </p:nvSpPr>
          <p:spPr>
            <a:xfrm>
              <a:off x="1714500" y="5126917"/>
              <a:ext cx="469900" cy="469900"/>
            </a:xfrm>
            <a:prstGeom prst="ellipse">
              <a:avLst/>
            </a:prstGeom>
            <a:grpFill/>
            <a:ln w="3430" cap="flat">
              <a:noFill/>
              <a:prstDash val="solid"/>
              <a:miter/>
            </a:ln>
          </p:spPr>
          <p:txBody>
            <a:bodyPr rtlCol="0" anchor="ctr"/>
            <a:lstStyle/>
            <a:p>
              <a:pPr algn="l"/>
              <a:endParaRPr lang="en-ID"/>
            </a:p>
          </p:txBody>
        </p:sp>
        <p:cxnSp>
          <p:nvCxnSpPr>
            <p:cNvPr id="48" name="Konektor Panah Lurus 29">
              <a:extLst>
                <a:ext uri="{FF2B5EF4-FFF2-40B4-BE49-F238E27FC236}">
                  <a16:creationId xmlns:a16="http://schemas.microsoft.com/office/drawing/2014/main" id="{5A97F92B-FFE1-7F44-A9F3-A7A0039FEB43}"/>
                </a:ext>
              </a:extLst>
            </p:cNvPr>
            <p:cNvCxnSpPr>
              <a:cxnSpLocks/>
            </p:cNvCxnSpPr>
            <p:nvPr/>
          </p:nvCxnSpPr>
          <p:spPr>
            <a:xfrm>
              <a:off x="1835564" y="5361867"/>
              <a:ext cx="227772" cy="0"/>
            </a:xfrm>
            <a:prstGeom prst="straightConnector1">
              <a:avLst/>
            </a:prstGeom>
            <a:grpFill/>
            <a:ln>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50" name="Grup 31">
            <a:extLst>
              <a:ext uri="{FF2B5EF4-FFF2-40B4-BE49-F238E27FC236}">
                <a16:creationId xmlns:a16="http://schemas.microsoft.com/office/drawing/2014/main" id="{A50757B0-80F5-C14D-AF4C-4E11B50FB29C}"/>
              </a:ext>
            </a:extLst>
          </p:cNvPr>
          <p:cNvGrpSpPr/>
          <p:nvPr userDrawn="1"/>
        </p:nvGrpSpPr>
        <p:grpSpPr>
          <a:xfrm>
            <a:off x="6642835" y="3528801"/>
            <a:ext cx="341744" cy="341744"/>
            <a:chOff x="1714500" y="5126917"/>
            <a:chExt cx="469900" cy="469900"/>
          </a:xfrm>
          <a:solidFill>
            <a:schemeClr val="accent1"/>
          </a:solidFill>
        </p:grpSpPr>
        <p:sp>
          <p:nvSpPr>
            <p:cNvPr id="51" name="Oval 50">
              <a:extLst>
                <a:ext uri="{FF2B5EF4-FFF2-40B4-BE49-F238E27FC236}">
                  <a16:creationId xmlns:a16="http://schemas.microsoft.com/office/drawing/2014/main" id="{12B19EAC-D9FE-4349-A8CE-2559C79FF8F9}"/>
                </a:ext>
              </a:extLst>
            </p:cNvPr>
            <p:cNvSpPr/>
            <p:nvPr/>
          </p:nvSpPr>
          <p:spPr>
            <a:xfrm>
              <a:off x="1714500" y="5126917"/>
              <a:ext cx="469900" cy="469900"/>
            </a:xfrm>
            <a:prstGeom prst="ellipse">
              <a:avLst/>
            </a:prstGeom>
            <a:grpFill/>
            <a:ln w="3430" cap="flat">
              <a:noFill/>
              <a:prstDash val="solid"/>
              <a:miter/>
            </a:ln>
          </p:spPr>
          <p:txBody>
            <a:bodyPr rtlCol="0" anchor="ctr"/>
            <a:lstStyle/>
            <a:p>
              <a:pPr algn="l"/>
              <a:endParaRPr lang="en-ID"/>
            </a:p>
          </p:txBody>
        </p:sp>
        <p:cxnSp>
          <p:nvCxnSpPr>
            <p:cNvPr id="52" name="Konektor Panah Lurus 33">
              <a:extLst>
                <a:ext uri="{FF2B5EF4-FFF2-40B4-BE49-F238E27FC236}">
                  <a16:creationId xmlns:a16="http://schemas.microsoft.com/office/drawing/2014/main" id="{AD73AFEA-A4D4-1B42-BFE0-233F3EB185A2}"/>
                </a:ext>
              </a:extLst>
            </p:cNvPr>
            <p:cNvCxnSpPr>
              <a:cxnSpLocks/>
            </p:cNvCxnSpPr>
            <p:nvPr/>
          </p:nvCxnSpPr>
          <p:spPr>
            <a:xfrm>
              <a:off x="1835564" y="5361867"/>
              <a:ext cx="227772" cy="0"/>
            </a:xfrm>
            <a:prstGeom prst="straightConnector1">
              <a:avLst/>
            </a:prstGeom>
            <a:grpFill/>
            <a:ln>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54" name="Grup 35">
            <a:extLst>
              <a:ext uri="{FF2B5EF4-FFF2-40B4-BE49-F238E27FC236}">
                <a16:creationId xmlns:a16="http://schemas.microsoft.com/office/drawing/2014/main" id="{5E6042A0-920C-AD4C-8293-552813F17E66}"/>
              </a:ext>
            </a:extLst>
          </p:cNvPr>
          <p:cNvGrpSpPr/>
          <p:nvPr userDrawn="1"/>
        </p:nvGrpSpPr>
        <p:grpSpPr>
          <a:xfrm>
            <a:off x="6642835" y="4163716"/>
            <a:ext cx="341744" cy="341744"/>
            <a:chOff x="1714500" y="5126917"/>
            <a:chExt cx="469900" cy="469900"/>
          </a:xfrm>
          <a:solidFill>
            <a:schemeClr val="accent1"/>
          </a:solidFill>
        </p:grpSpPr>
        <p:sp>
          <p:nvSpPr>
            <p:cNvPr id="55" name="Oval 54">
              <a:extLst>
                <a:ext uri="{FF2B5EF4-FFF2-40B4-BE49-F238E27FC236}">
                  <a16:creationId xmlns:a16="http://schemas.microsoft.com/office/drawing/2014/main" id="{4FC28215-619B-3D44-8D32-A4EDE43B29E5}"/>
                </a:ext>
              </a:extLst>
            </p:cNvPr>
            <p:cNvSpPr/>
            <p:nvPr/>
          </p:nvSpPr>
          <p:spPr>
            <a:xfrm>
              <a:off x="1714500" y="5126917"/>
              <a:ext cx="469900" cy="469900"/>
            </a:xfrm>
            <a:prstGeom prst="ellipse">
              <a:avLst/>
            </a:prstGeom>
            <a:grpFill/>
            <a:ln w="3430" cap="flat">
              <a:noFill/>
              <a:prstDash val="solid"/>
              <a:miter/>
            </a:ln>
          </p:spPr>
          <p:txBody>
            <a:bodyPr rtlCol="0" anchor="ctr"/>
            <a:lstStyle/>
            <a:p>
              <a:pPr algn="l"/>
              <a:endParaRPr lang="en-ID"/>
            </a:p>
          </p:txBody>
        </p:sp>
        <p:cxnSp>
          <p:nvCxnSpPr>
            <p:cNvPr id="56" name="Konektor Panah Lurus 37">
              <a:extLst>
                <a:ext uri="{FF2B5EF4-FFF2-40B4-BE49-F238E27FC236}">
                  <a16:creationId xmlns:a16="http://schemas.microsoft.com/office/drawing/2014/main" id="{6E836505-E971-0B47-992D-746F2FBA924C}"/>
                </a:ext>
              </a:extLst>
            </p:cNvPr>
            <p:cNvCxnSpPr>
              <a:cxnSpLocks/>
            </p:cNvCxnSpPr>
            <p:nvPr/>
          </p:nvCxnSpPr>
          <p:spPr>
            <a:xfrm>
              <a:off x="1835564" y="5361867"/>
              <a:ext cx="227772" cy="0"/>
            </a:xfrm>
            <a:prstGeom prst="straightConnector1">
              <a:avLst/>
            </a:prstGeom>
            <a:grpFill/>
            <a:ln>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58" name="Grup 39">
            <a:extLst>
              <a:ext uri="{FF2B5EF4-FFF2-40B4-BE49-F238E27FC236}">
                <a16:creationId xmlns:a16="http://schemas.microsoft.com/office/drawing/2014/main" id="{C0D4454B-3396-B049-AD4B-950AD236371C}"/>
              </a:ext>
            </a:extLst>
          </p:cNvPr>
          <p:cNvGrpSpPr/>
          <p:nvPr userDrawn="1"/>
        </p:nvGrpSpPr>
        <p:grpSpPr>
          <a:xfrm>
            <a:off x="6642835" y="4762778"/>
            <a:ext cx="341744" cy="341744"/>
            <a:chOff x="1714500" y="5126917"/>
            <a:chExt cx="469900" cy="469900"/>
          </a:xfrm>
          <a:solidFill>
            <a:schemeClr val="accent1"/>
          </a:solidFill>
        </p:grpSpPr>
        <p:sp>
          <p:nvSpPr>
            <p:cNvPr id="59" name="Oval 58">
              <a:extLst>
                <a:ext uri="{FF2B5EF4-FFF2-40B4-BE49-F238E27FC236}">
                  <a16:creationId xmlns:a16="http://schemas.microsoft.com/office/drawing/2014/main" id="{346531D5-B37E-5C41-BC7D-D3BE2787B899}"/>
                </a:ext>
              </a:extLst>
            </p:cNvPr>
            <p:cNvSpPr/>
            <p:nvPr/>
          </p:nvSpPr>
          <p:spPr>
            <a:xfrm>
              <a:off x="1714500" y="5126917"/>
              <a:ext cx="469900" cy="469900"/>
            </a:xfrm>
            <a:prstGeom prst="ellipse">
              <a:avLst/>
            </a:prstGeom>
            <a:grpFill/>
            <a:ln w="3430" cap="flat">
              <a:noFill/>
              <a:prstDash val="solid"/>
              <a:miter/>
            </a:ln>
          </p:spPr>
          <p:txBody>
            <a:bodyPr rtlCol="0" anchor="ctr"/>
            <a:lstStyle/>
            <a:p>
              <a:pPr algn="l"/>
              <a:endParaRPr lang="en-ID"/>
            </a:p>
          </p:txBody>
        </p:sp>
        <p:cxnSp>
          <p:nvCxnSpPr>
            <p:cNvPr id="60" name="Konektor Panah Lurus 41">
              <a:extLst>
                <a:ext uri="{FF2B5EF4-FFF2-40B4-BE49-F238E27FC236}">
                  <a16:creationId xmlns:a16="http://schemas.microsoft.com/office/drawing/2014/main" id="{3523B11D-978B-144B-86AF-AE50E17AD0ED}"/>
                </a:ext>
              </a:extLst>
            </p:cNvPr>
            <p:cNvCxnSpPr>
              <a:cxnSpLocks/>
            </p:cNvCxnSpPr>
            <p:nvPr/>
          </p:nvCxnSpPr>
          <p:spPr>
            <a:xfrm>
              <a:off x="1835564" y="5361867"/>
              <a:ext cx="227772" cy="0"/>
            </a:xfrm>
            <a:prstGeom prst="straightConnector1">
              <a:avLst/>
            </a:prstGeom>
            <a:grpFill/>
            <a:ln>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cxnSp>
        <p:nvCxnSpPr>
          <p:cNvPr id="62" name="Konektor Lurus 44">
            <a:extLst>
              <a:ext uri="{FF2B5EF4-FFF2-40B4-BE49-F238E27FC236}">
                <a16:creationId xmlns:a16="http://schemas.microsoft.com/office/drawing/2014/main" id="{FCD0201A-583D-1043-9D3E-DA8828ADA747}"/>
              </a:ext>
            </a:extLst>
          </p:cNvPr>
          <p:cNvCxnSpPr/>
          <p:nvPr userDrawn="1"/>
        </p:nvCxnSpPr>
        <p:spPr>
          <a:xfrm flipH="1">
            <a:off x="1586792" y="3381367"/>
            <a:ext cx="4083346"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3" name="Konektor Lurus 45">
            <a:extLst>
              <a:ext uri="{FF2B5EF4-FFF2-40B4-BE49-F238E27FC236}">
                <a16:creationId xmlns:a16="http://schemas.microsoft.com/office/drawing/2014/main" id="{D5E5145E-0F3F-A246-B066-7DD3AB120800}"/>
              </a:ext>
            </a:extLst>
          </p:cNvPr>
          <p:cNvCxnSpPr/>
          <p:nvPr userDrawn="1"/>
        </p:nvCxnSpPr>
        <p:spPr>
          <a:xfrm flipH="1">
            <a:off x="1586792" y="4005361"/>
            <a:ext cx="4083346"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4" name="Konektor Lurus 46">
            <a:extLst>
              <a:ext uri="{FF2B5EF4-FFF2-40B4-BE49-F238E27FC236}">
                <a16:creationId xmlns:a16="http://schemas.microsoft.com/office/drawing/2014/main" id="{43684999-6AC6-2842-B9E1-5611133E7629}"/>
              </a:ext>
            </a:extLst>
          </p:cNvPr>
          <p:cNvCxnSpPr/>
          <p:nvPr userDrawn="1"/>
        </p:nvCxnSpPr>
        <p:spPr>
          <a:xfrm flipH="1">
            <a:off x="1586792" y="4629356"/>
            <a:ext cx="4083346"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5" name="Konektor Lurus 48">
            <a:extLst>
              <a:ext uri="{FF2B5EF4-FFF2-40B4-BE49-F238E27FC236}">
                <a16:creationId xmlns:a16="http://schemas.microsoft.com/office/drawing/2014/main" id="{A4779D37-6A34-2D4F-8300-251585FEFDDC}"/>
              </a:ext>
            </a:extLst>
          </p:cNvPr>
          <p:cNvCxnSpPr/>
          <p:nvPr userDrawn="1"/>
        </p:nvCxnSpPr>
        <p:spPr>
          <a:xfrm flipH="1">
            <a:off x="6642834" y="3381367"/>
            <a:ext cx="4083346"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6" name="Konektor Lurus 49">
            <a:extLst>
              <a:ext uri="{FF2B5EF4-FFF2-40B4-BE49-F238E27FC236}">
                <a16:creationId xmlns:a16="http://schemas.microsoft.com/office/drawing/2014/main" id="{9C1FD0A2-E651-DE41-BD0B-22F9FC847260}"/>
              </a:ext>
            </a:extLst>
          </p:cNvPr>
          <p:cNvCxnSpPr/>
          <p:nvPr userDrawn="1"/>
        </p:nvCxnSpPr>
        <p:spPr>
          <a:xfrm flipH="1">
            <a:off x="6642834" y="4005361"/>
            <a:ext cx="4083346"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7" name="Konektor Lurus 50">
            <a:extLst>
              <a:ext uri="{FF2B5EF4-FFF2-40B4-BE49-F238E27FC236}">
                <a16:creationId xmlns:a16="http://schemas.microsoft.com/office/drawing/2014/main" id="{AB67DAAD-22FB-C04B-91D2-91E2D1BC3C00}"/>
              </a:ext>
            </a:extLst>
          </p:cNvPr>
          <p:cNvCxnSpPr/>
          <p:nvPr userDrawn="1"/>
        </p:nvCxnSpPr>
        <p:spPr>
          <a:xfrm flipH="1">
            <a:off x="6642834" y="4629356"/>
            <a:ext cx="4083346"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nvGrpSpPr>
          <p:cNvPr id="68" name="Grup 13">
            <a:extLst>
              <a:ext uri="{FF2B5EF4-FFF2-40B4-BE49-F238E27FC236}">
                <a16:creationId xmlns:a16="http://schemas.microsoft.com/office/drawing/2014/main" id="{B6BF3C4F-B570-1C4F-8D97-3BA319C26361}"/>
              </a:ext>
            </a:extLst>
          </p:cNvPr>
          <p:cNvGrpSpPr/>
          <p:nvPr userDrawn="1"/>
        </p:nvGrpSpPr>
        <p:grpSpPr>
          <a:xfrm>
            <a:off x="1586793" y="1714500"/>
            <a:ext cx="341744" cy="341744"/>
            <a:chOff x="1714500" y="5126917"/>
            <a:chExt cx="469900" cy="469900"/>
          </a:xfrm>
          <a:solidFill>
            <a:schemeClr val="accent1"/>
          </a:solidFill>
        </p:grpSpPr>
        <p:sp>
          <p:nvSpPr>
            <p:cNvPr id="69" name="Oval 68">
              <a:extLst>
                <a:ext uri="{FF2B5EF4-FFF2-40B4-BE49-F238E27FC236}">
                  <a16:creationId xmlns:a16="http://schemas.microsoft.com/office/drawing/2014/main" id="{DAEB6900-0ED8-8D40-9E84-F7F6FA96E23B}"/>
                </a:ext>
              </a:extLst>
            </p:cNvPr>
            <p:cNvSpPr/>
            <p:nvPr/>
          </p:nvSpPr>
          <p:spPr>
            <a:xfrm>
              <a:off x="1714500" y="5126917"/>
              <a:ext cx="469900" cy="469900"/>
            </a:xfrm>
            <a:prstGeom prst="ellipse">
              <a:avLst/>
            </a:prstGeom>
            <a:grpFill/>
            <a:ln w="3430" cap="flat">
              <a:noFill/>
              <a:prstDash val="solid"/>
              <a:miter/>
            </a:ln>
          </p:spPr>
          <p:txBody>
            <a:bodyPr rtlCol="0" anchor="ctr"/>
            <a:lstStyle/>
            <a:p>
              <a:pPr algn="l"/>
              <a:endParaRPr lang="en-ID"/>
            </a:p>
          </p:txBody>
        </p:sp>
        <p:cxnSp>
          <p:nvCxnSpPr>
            <p:cNvPr id="70" name="Konektor Panah Lurus 11">
              <a:extLst>
                <a:ext uri="{FF2B5EF4-FFF2-40B4-BE49-F238E27FC236}">
                  <a16:creationId xmlns:a16="http://schemas.microsoft.com/office/drawing/2014/main" id="{51B35B56-77B3-1D43-91FA-19C761902F6C}"/>
                </a:ext>
              </a:extLst>
            </p:cNvPr>
            <p:cNvCxnSpPr>
              <a:cxnSpLocks/>
            </p:cNvCxnSpPr>
            <p:nvPr/>
          </p:nvCxnSpPr>
          <p:spPr>
            <a:xfrm>
              <a:off x="1835564" y="5361867"/>
              <a:ext cx="227772" cy="0"/>
            </a:xfrm>
            <a:prstGeom prst="straightConnector1">
              <a:avLst/>
            </a:prstGeom>
            <a:grpFill/>
            <a:ln>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72" name="Grup 15">
            <a:extLst>
              <a:ext uri="{FF2B5EF4-FFF2-40B4-BE49-F238E27FC236}">
                <a16:creationId xmlns:a16="http://schemas.microsoft.com/office/drawing/2014/main" id="{43BDD109-F229-E544-AE80-9503D8E0B472}"/>
              </a:ext>
            </a:extLst>
          </p:cNvPr>
          <p:cNvGrpSpPr/>
          <p:nvPr userDrawn="1"/>
        </p:nvGrpSpPr>
        <p:grpSpPr>
          <a:xfrm>
            <a:off x="1586793" y="2313562"/>
            <a:ext cx="341744" cy="341744"/>
            <a:chOff x="1714500" y="5126917"/>
            <a:chExt cx="469900" cy="469900"/>
          </a:xfrm>
          <a:solidFill>
            <a:schemeClr val="accent1"/>
          </a:solidFill>
        </p:grpSpPr>
        <p:sp>
          <p:nvSpPr>
            <p:cNvPr id="73" name="Oval 72">
              <a:extLst>
                <a:ext uri="{FF2B5EF4-FFF2-40B4-BE49-F238E27FC236}">
                  <a16:creationId xmlns:a16="http://schemas.microsoft.com/office/drawing/2014/main" id="{81BCA346-103D-994F-9105-D2281C95661D}"/>
                </a:ext>
              </a:extLst>
            </p:cNvPr>
            <p:cNvSpPr/>
            <p:nvPr/>
          </p:nvSpPr>
          <p:spPr>
            <a:xfrm>
              <a:off x="1714500" y="5126917"/>
              <a:ext cx="469900" cy="469900"/>
            </a:xfrm>
            <a:prstGeom prst="ellipse">
              <a:avLst/>
            </a:prstGeom>
            <a:grpFill/>
            <a:ln w="3430" cap="flat">
              <a:noFill/>
              <a:prstDash val="solid"/>
              <a:miter/>
            </a:ln>
          </p:spPr>
          <p:txBody>
            <a:bodyPr rtlCol="0" anchor="ctr"/>
            <a:lstStyle/>
            <a:p>
              <a:pPr algn="l"/>
              <a:endParaRPr lang="en-ID"/>
            </a:p>
          </p:txBody>
        </p:sp>
        <p:cxnSp>
          <p:nvCxnSpPr>
            <p:cNvPr id="74" name="Konektor Panah Lurus 17">
              <a:extLst>
                <a:ext uri="{FF2B5EF4-FFF2-40B4-BE49-F238E27FC236}">
                  <a16:creationId xmlns:a16="http://schemas.microsoft.com/office/drawing/2014/main" id="{B35C4B56-2CB4-0E4C-9DCD-EB32856ACAA9}"/>
                </a:ext>
              </a:extLst>
            </p:cNvPr>
            <p:cNvCxnSpPr>
              <a:cxnSpLocks/>
            </p:cNvCxnSpPr>
            <p:nvPr/>
          </p:nvCxnSpPr>
          <p:spPr>
            <a:xfrm>
              <a:off x="1835564" y="5361867"/>
              <a:ext cx="227772" cy="0"/>
            </a:xfrm>
            <a:prstGeom prst="straightConnector1">
              <a:avLst/>
            </a:prstGeom>
            <a:grpFill/>
            <a:ln>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76" name="Grup 27">
            <a:extLst>
              <a:ext uri="{FF2B5EF4-FFF2-40B4-BE49-F238E27FC236}">
                <a16:creationId xmlns:a16="http://schemas.microsoft.com/office/drawing/2014/main" id="{460DE88A-41AA-9B4A-8C34-55485AF96DB4}"/>
              </a:ext>
            </a:extLst>
          </p:cNvPr>
          <p:cNvGrpSpPr/>
          <p:nvPr userDrawn="1"/>
        </p:nvGrpSpPr>
        <p:grpSpPr>
          <a:xfrm>
            <a:off x="6642835" y="1714500"/>
            <a:ext cx="341744" cy="341744"/>
            <a:chOff x="1714500" y="5126917"/>
            <a:chExt cx="469900" cy="469900"/>
          </a:xfrm>
          <a:solidFill>
            <a:schemeClr val="accent1"/>
          </a:solidFill>
        </p:grpSpPr>
        <p:sp>
          <p:nvSpPr>
            <p:cNvPr id="77" name="Oval 76">
              <a:extLst>
                <a:ext uri="{FF2B5EF4-FFF2-40B4-BE49-F238E27FC236}">
                  <a16:creationId xmlns:a16="http://schemas.microsoft.com/office/drawing/2014/main" id="{DD73DE43-1C36-1546-868A-0AE4D5123B6C}"/>
                </a:ext>
              </a:extLst>
            </p:cNvPr>
            <p:cNvSpPr/>
            <p:nvPr/>
          </p:nvSpPr>
          <p:spPr>
            <a:xfrm>
              <a:off x="1714500" y="5126917"/>
              <a:ext cx="469900" cy="469900"/>
            </a:xfrm>
            <a:prstGeom prst="ellipse">
              <a:avLst/>
            </a:prstGeom>
            <a:grpFill/>
            <a:ln w="3430" cap="flat">
              <a:noFill/>
              <a:prstDash val="solid"/>
              <a:miter/>
            </a:ln>
          </p:spPr>
          <p:txBody>
            <a:bodyPr rtlCol="0" anchor="ctr"/>
            <a:lstStyle/>
            <a:p>
              <a:pPr algn="l"/>
              <a:endParaRPr lang="en-ID"/>
            </a:p>
          </p:txBody>
        </p:sp>
        <p:cxnSp>
          <p:nvCxnSpPr>
            <p:cNvPr id="78" name="Konektor Panah Lurus 29">
              <a:extLst>
                <a:ext uri="{FF2B5EF4-FFF2-40B4-BE49-F238E27FC236}">
                  <a16:creationId xmlns:a16="http://schemas.microsoft.com/office/drawing/2014/main" id="{9E3F222E-4D9C-F640-8F75-DD4205382382}"/>
                </a:ext>
              </a:extLst>
            </p:cNvPr>
            <p:cNvCxnSpPr>
              <a:cxnSpLocks/>
            </p:cNvCxnSpPr>
            <p:nvPr/>
          </p:nvCxnSpPr>
          <p:spPr>
            <a:xfrm>
              <a:off x="1835564" y="5361867"/>
              <a:ext cx="227772" cy="0"/>
            </a:xfrm>
            <a:prstGeom prst="straightConnector1">
              <a:avLst/>
            </a:prstGeom>
            <a:grpFill/>
            <a:ln>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80" name="Grup 31">
            <a:extLst>
              <a:ext uri="{FF2B5EF4-FFF2-40B4-BE49-F238E27FC236}">
                <a16:creationId xmlns:a16="http://schemas.microsoft.com/office/drawing/2014/main" id="{B0312A84-176E-3A47-9425-7589C36B4C0E}"/>
              </a:ext>
            </a:extLst>
          </p:cNvPr>
          <p:cNvGrpSpPr/>
          <p:nvPr userDrawn="1"/>
        </p:nvGrpSpPr>
        <p:grpSpPr>
          <a:xfrm>
            <a:off x="6642835" y="2313562"/>
            <a:ext cx="341744" cy="341744"/>
            <a:chOff x="1714500" y="5126917"/>
            <a:chExt cx="469900" cy="469900"/>
          </a:xfrm>
          <a:solidFill>
            <a:schemeClr val="accent1"/>
          </a:solidFill>
        </p:grpSpPr>
        <p:sp>
          <p:nvSpPr>
            <p:cNvPr id="81" name="Oval 80">
              <a:extLst>
                <a:ext uri="{FF2B5EF4-FFF2-40B4-BE49-F238E27FC236}">
                  <a16:creationId xmlns:a16="http://schemas.microsoft.com/office/drawing/2014/main" id="{9FEA6491-DB19-FE4D-A4FA-4DCE8136F626}"/>
                </a:ext>
              </a:extLst>
            </p:cNvPr>
            <p:cNvSpPr/>
            <p:nvPr/>
          </p:nvSpPr>
          <p:spPr>
            <a:xfrm>
              <a:off x="1714500" y="5126917"/>
              <a:ext cx="469900" cy="469900"/>
            </a:xfrm>
            <a:prstGeom prst="ellipse">
              <a:avLst/>
            </a:prstGeom>
            <a:grpFill/>
            <a:ln w="3430" cap="flat">
              <a:noFill/>
              <a:prstDash val="solid"/>
              <a:miter/>
            </a:ln>
          </p:spPr>
          <p:txBody>
            <a:bodyPr rtlCol="0" anchor="ctr"/>
            <a:lstStyle/>
            <a:p>
              <a:pPr algn="l"/>
              <a:endParaRPr lang="en-ID"/>
            </a:p>
          </p:txBody>
        </p:sp>
        <p:cxnSp>
          <p:nvCxnSpPr>
            <p:cNvPr id="82" name="Konektor Panah Lurus 33">
              <a:extLst>
                <a:ext uri="{FF2B5EF4-FFF2-40B4-BE49-F238E27FC236}">
                  <a16:creationId xmlns:a16="http://schemas.microsoft.com/office/drawing/2014/main" id="{B02433DE-CBA7-B648-A098-54D7B429D169}"/>
                </a:ext>
              </a:extLst>
            </p:cNvPr>
            <p:cNvCxnSpPr>
              <a:cxnSpLocks/>
            </p:cNvCxnSpPr>
            <p:nvPr/>
          </p:nvCxnSpPr>
          <p:spPr>
            <a:xfrm>
              <a:off x="1835564" y="5361867"/>
              <a:ext cx="227772" cy="0"/>
            </a:xfrm>
            <a:prstGeom prst="straightConnector1">
              <a:avLst/>
            </a:prstGeom>
            <a:grpFill/>
            <a:ln>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cxnSp>
        <p:nvCxnSpPr>
          <p:cNvPr id="84" name="Konektor Lurus 44">
            <a:extLst>
              <a:ext uri="{FF2B5EF4-FFF2-40B4-BE49-F238E27FC236}">
                <a16:creationId xmlns:a16="http://schemas.microsoft.com/office/drawing/2014/main" id="{F43E6731-FF7F-6443-9DC1-88DF87B5A6EE}"/>
              </a:ext>
            </a:extLst>
          </p:cNvPr>
          <p:cNvCxnSpPr/>
          <p:nvPr userDrawn="1"/>
        </p:nvCxnSpPr>
        <p:spPr>
          <a:xfrm flipH="1">
            <a:off x="1586792" y="2166128"/>
            <a:ext cx="4083346"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5" name="Konektor Lurus 45">
            <a:extLst>
              <a:ext uri="{FF2B5EF4-FFF2-40B4-BE49-F238E27FC236}">
                <a16:creationId xmlns:a16="http://schemas.microsoft.com/office/drawing/2014/main" id="{51F9D616-6829-1641-ACFD-E1A696F8AC04}"/>
              </a:ext>
            </a:extLst>
          </p:cNvPr>
          <p:cNvCxnSpPr/>
          <p:nvPr userDrawn="1"/>
        </p:nvCxnSpPr>
        <p:spPr>
          <a:xfrm flipH="1">
            <a:off x="1586792" y="2790122"/>
            <a:ext cx="4083346"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6" name="Konektor Lurus 48">
            <a:extLst>
              <a:ext uri="{FF2B5EF4-FFF2-40B4-BE49-F238E27FC236}">
                <a16:creationId xmlns:a16="http://schemas.microsoft.com/office/drawing/2014/main" id="{71F59B41-CE25-5741-B86D-E5F3073A179B}"/>
              </a:ext>
            </a:extLst>
          </p:cNvPr>
          <p:cNvCxnSpPr/>
          <p:nvPr userDrawn="1"/>
        </p:nvCxnSpPr>
        <p:spPr>
          <a:xfrm flipH="1">
            <a:off x="6642834" y="2166128"/>
            <a:ext cx="4083346"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7" name="Konektor Lurus 49">
            <a:extLst>
              <a:ext uri="{FF2B5EF4-FFF2-40B4-BE49-F238E27FC236}">
                <a16:creationId xmlns:a16="http://schemas.microsoft.com/office/drawing/2014/main" id="{142D7626-A22C-E942-B425-777B2FCD4426}"/>
              </a:ext>
            </a:extLst>
          </p:cNvPr>
          <p:cNvCxnSpPr/>
          <p:nvPr userDrawn="1"/>
        </p:nvCxnSpPr>
        <p:spPr>
          <a:xfrm flipH="1">
            <a:off x="6642834" y="2790122"/>
            <a:ext cx="4083346"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pic>
        <p:nvPicPr>
          <p:cNvPr id="104" name="Picture 103">
            <a:extLst>
              <a:ext uri="{FF2B5EF4-FFF2-40B4-BE49-F238E27FC236}">
                <a16:creationId xmlns:a16="http://schemas.microsoft.com/office/drawing/2014/main" id="{0A96E8A9-2D93-B846-9E54-0DAECDF82CD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04958" y="6440016"/>
            <a:ext cx="2059484" cy="284644"/>
          </a:xfrm>
          <a:prstGeom prst="rect">
            <a:avLst/>
          </a:prstGeom>
        </p:spPr>
      </p:pic>
      <p:sp>
        <p:nvSpPr>
          <p:cNvPr id="105" name="TextBox 104">
            <a:extLst>
              <a:ext uri="{FF2B5EF4-FFF2-40B4-BE49-F238E27FC236}">
                <a16:creationId xmlns:a16="http://schemas.microsoft.com/office/drawing/2014/main" id="{3048426E-0A1F-454A-BAF1-DED3502CAA69}"/>
              </a:ext>
            </a:extLst>
          </p:cNvPr>
          <p:cNvSpPr txBox="1"/>
          <p:nvPr userDrawn="1"/>
        </p:nvSpPr>
        <p:spPr>
          <a:xfrm>
            <a:off x="-229642" y="6481847"/>
            <a:ext cx="914400" cy="246221"/>
          </a:xfrm>
          <a:prstGeom prst="rect">
            <a:avLst/>
          </a:prstGeom>
          <a:noFill/>
        </p:spPr>
        <p:txBody>
          <a:bodyPr wrap="square">
            <a:spAutoFit/>
          </a:bodyPr>
          <a:lstStyle/>
          <a:p>
            <a:pPr algn="r"/>
            <a:fld id="{260E2A6B-A809-4840-BF14-8648BC0BDF87}" type="slidenum">
              <a:rPr lang="id-ID" sz="1000" b="1" i="0" spc="0" smtClean="0">
                <a:solidFill>
                  <a:srgbClr val="8B1C86"/>
                </a:solidFill>
                <a:latin typeface="+mj-lt"/>
                <a:ea typeface="Montserrat Semi" charset="0"/>
                <a:cs typeface="Montserrat Semi" charset="0"/>
              </a:rPr>
              <a:pPr algn="r"/>
              <a:t>‹#›</a:t>
            </a:fld>
            <a:endParaRPr lang="en-US" sz="1000" b="1" dirty="0">
              <a:solidFill>
                <a:srgbClr val="8B1C86"/>
              </a:solidFill>
            </a:endParaRPr>
          </a:p>
        </p:txBody>
      </p:sp>
      <p:sp>
        <p:nvSpPr>
          <p:cNvPr id="106" name="Text Placeholder 14">
            <a:extLst>
              <a:ext uri="{FF2B5EF4-FFF2-40B4-BE49-F238E27FC236}">
                <a16:creationId xmlns:a16="http://schemas.microsoft.com/office/drawing/2014/main" id="{80445B90-A9FF-FC49-B3DD-5719CA29F2E9}"/>
              </a:ext>
            </a:extLst>
          </p:cNvPr>
          <p:cNvSpPr>
            <a:spLocks noGrp="1"/>
          </p:cNvSpPr>
          <p:nvPr>
            <p:ph type="body" sz="quarter" idx="10"/>
          </p:nvPr>
        </p:nvSpPr>
        <p:spPr>
          <a:xfrm>
            <a:off x="119336" y="129932"/>
            <a:ext cx="8801100" cy="603355"/>
          </a:xfrm>
          <a:prstGeom prst="rect">
            <a:avLst/>
          </a:prstGeom>
        </p:spPr>
        <p:txBody>
          <a:bodyPr anchor="ctr"/>
          <a:lstStyle>
            <a:lvl1pPr marL="0" indent="0" algn="l">
              <a:buNone/>
              <a:defRPr sz="3200" b="1">
                <a:solidFill>
                  <a:srgbClr val="8B1C86"/>
                </a:solidFill>
                <a:latin typeface="Century Gothic" panose="020B0502020202020204" pitchFamily="34" charset="0"/>
              </a:defRPr>
            </a:lvl1pPr>
          </a:lstStyle>
          <a:p>
            <a:pPr lvl="0"/>
            <a:r>
              <a:rPr lang="en-GB"/>
              <a:t>Click to edit Master text styles</a:t>
            </a:r>
          </a:p>
        </p:txBody>
      </p:sp>
      <p:cxnSp>
        <p:nvCxnSpPr>
          <p:cNvPr id="107" name="Straight Connector 106">
            <a:extLst>
              <a:ext uri="{FF2B5EF4-FFF2-40B4-BE49-F238E27FC236}">
                <a16:creationId xmlns:a16="http://schemas.microsoft.com/office/drawing/2014/main" id="{76072222-C815-654C-995C-2C2E8FFB4543}"/>
              </a:ext>
            </a:extLst>
          </p:cNvPr>
          <p:cNvCxnSpPr/>
          <p:nvPr userDrawn="1"/>
        </p:nvCxnSpPr>
        <p:spPr>
          <a:xfrm>
            <a:off x="0" y="6324600"/>
            <a:ext cx="12192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65D07786-73F1-1E4B-9A53-4C8FABDBB247}"/>
              </a:ext>
            </a:extLst>
          </p:cNvPr>
          <p:cNvCxnSpPr/>
          <p:nvPr userDrawn="1"/>
        </p:nvCxnSpPr>
        <p:spPr>
          <a:xfrm>
            <a:off x="0" y="800100"/>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Text Placeholder 2">
            <a:extLst>
              <a:ext uri="{FF2B5EF4-FFF2-40B4-BE49-F238E27FC236}">
                <a16:creationId xmlns:a16="http://schemas.microsoft.com/office/drawing/2014/main" id="{AF87FC65-98F3-B649-94A3-B7C44FC8385F}"/>
              </a:ext>
            </a:extLst>
          </p:cNvPr>
          <p:cNvSpPr>
            <a:spLocks noGrp="1"/>
          </p:cNvSpPr>
          <p:nvPr>
            <p:ph type="body" sz="quarter" idx="11" hasCustomPrompt="1"/>
          </p:nvPr>
        </p:nvSpPr>
        <p:spPr>
          <a:xfrm>
            <a:off x="2137574" y="1738631"/>
            <a:ext cx="3201988" cy="341313"/>
          </a:xfrm>
          <a:prstGeom prst="rect">
            <a:avLst/>
          </a:prstGeom>
        </p:spPr>
        <p:txBody>
          <a:bodyPr/>
          <a:lstStyle>
            <a:lvl1pPr marL="0" indent="0">
              <a:buNone/>
              <a:defRPr sz="1400"/>
            </a:lvl1pPr>
          </a:lstStyle>
          <a:p>
            <a:pPr lvl="0"/>
            <a:r>
              <a:rPr lang="en-GB" dirty="0"/>
              <a:t>Text here</a:t>
            </a:r>
            <a:endParaRPr lang="en-US" dirty="0"/>
          </a:p>
        </p:txBody>
      </p:sp>
      <p:sp>
        <p:nvSpPr>
          <p:cNvPr id="88" name="Text Placeholder 2">
            <a:extLst>
              <a:ext uri="{FF2B5EF4-FFF2-40B4-BE49-F238E27FC236}">
                <a16:creationId xmlns:a16="http://schemas.microsoft.com/office/drawing/2014/main" id="{B6CD623F-BC7E-E141-B43F-6D2384A0DD66}"/>
              </a:ext>
            </a:extLst>
          </p:cNvPr>
          <p:cNvSpPr>
            <a:spLocks noGrp="1"/>
          </p:cNvSpPr>
          <p:nvPr>
            <p:ph type="body" sz="quarter" idx="12" hasCustomPrompt="1"/>
          </p:nvPr>
        </p:nvSpPr>
        <p:spPr>
          <a:xfrm>
            <a:off x="2137574" y="2313777"/>
            <a:ext cx="3201988" cy="341313"/>
          </a:xfrm>
          <a:prstGeom prst="rect">
            <a:avLst/>
          </a:prstGeom>
        </p:spPr>
        <p:txBody>
          <a:bodyPr/>
          <a:lstStyle>
            <a:lvl1pPr marL="0" indent="0">
              <a:buNone/>
              <a:defRPr sz="1400"/>
            </a:lvl1pPr>
          </a:lstStyle>
          <a:p>
            <a:pPr lvl="0"/>
            <a:r>
              <a:rPr lang="en-GB" dirty="0"/>
              <a:t>Text here</a:t>
            </a:r>
            <a:endParaRPr lang="en-US" dirty="0"/>
          </a:p>
        </p:txBody>
      </p:sp>
      <p:sp>
        <p:nvSpPr>
          <p:cNvPr id="89" name="Text Placeholder 2">
            <a:extLst>
              <a:ext uri="{FF2B5EF4-FFF2-40B4-BE49-F238E27FC236}">
                <a16:creationId xmlns:a16="http://schemas.microsoft.com/office/drawing/2014/main" id="{C81CA442-992F-B340-99C9-99346701EF40}"/>
              </a:ext>
            </a:extLst>
          </p:cNvPr>
          <p:cNvSpPr>
            <a:spLocks noGrp="1"/>
          </p:cNvSpPr>
          <p:nvPr>
            <p:ph type="body" sz="quarter" idx="13" hasCustomPrompt="1"/>
          </p:nvPr>
        </p:nvSpPr>
        <p:spPr>
          <a:xfrm>
            <a:off x="2137574" y="2914019"/>
            <a:ext cx="3201988" cy="341313"/>
          </a:xfrm>
          <a:prstGeom prst="rect">
            <a:avLst/>
          </a:prstGeom>
        </p:spPr>
        <p:txBody>
          <a:bodyPr/>
          <a:lstStyle>
            <a:lvl1pPr marL="0" indent="0">
              <a:buNone/>
              <a:defRPr sz="1400"/>
            </a:lvl1pPr>
          </a:lstStyle>
          <a:p>
            <a:pPr lvl="0"/>
            <a:r>
              <a:rPr lang="en-GB" dirty="0"/>
              <a:t>Text here</a:t>
            </a:r>
            <a:endParaRPr lang="en-US" dirty="0"/>
          </a:p>
        </p:txBody>
      </p:sp>
      <p:sp>
        <p:nvSpPr>
          <p:cNvPr id="90" name="Text Placeholder 2">
            <a:extLst>
              <a:ext uri="{FF2B5EF4-FFF2-40B4-BE49-F238E27FC236}">
                <a16:creationId xmlns:a16="http://schemas.microsoft.com/office/drawing/2014/main" id="{4DCC839F-C10F-1540-8EC7-64289B3D35AA}"/>
              </a:ext>
            </a:extLst>
          </p:cNvPr>
          <p:cNvSpPr>
            <a:spLocks noGrp="1"/>
          </p:cNvSpPr>
          <p:nvPr>
            <p:ph type="body" sz="quarter" idx="14" hasCustomPrompt="1"/>
          </p:nvPr>
        </p:nvSpPr>
        <p:spPr>
          <a:xfrm>
            <a:off x="2137574" y="3516184"/>
            <a:ext cx="3201988" cy="341313"/>
          </a:xfrm>
          <a:prstGeom prst="rect">
            <a:avLst/>
          </a:prstGeom>
        </p:spPr>
        <p:txBody>
          <a:bodyPr/>
          <a:lstStyle>
            <a:lvl1pPr marL="0" indent="0">
              <a:buNone/>
              <a:defRPr sz="1400"/>
            </a:lvl1pPr>
          </a:lstStyle>
          <a:p>
            <a:pPr lvl="0"/>
            <a:r>
              <a:rPr lang="en-GB" dirty="0"/>
              <a:t>Text here</a:t>
            </a:r>
            <a:endParaRPr lang="en-US" dirty="0"/>
          </a:p>
        </p:txBody>
      </p:sp>
      <p:sp>
        <p:nvSpPr>
          <p:cNvPr id="91" name="Text Placeholder 2">
            <a:extLst>
              <a:ext uri="{FF2B5EF4-FFF2-40B4-BE49-F238E27FC236}">
                <a16:creationId xmlns:a16="http://schemas.microsoft.com/office/drawing/2014/main" id="{BE10FD9E-0822-0644-94DD-A052358B2AC9}"/>
              </a:ext>
            </a:extLst>
          </p:cNvPr>
          <p:cNvSpPr>
            <a:spLocks noGrp="1"/>
          </p:cNvSpPr>
          <p:nvPr>
            <p:ph type="body" sz="quarter" idx="15" hasCustomPrompt="1"/>
          </p:nvPr>
        </p:nvSpPr>
        <p:spPr>
          <a:xfrm>
            <a:off x="2137574" y="4140177"/>
            <a:ext cx="3201988" cy="341313"/>
          </a:xfrm>
          <a:prstGeom prst="rect">
            <a:avLst/>
          </a:prstGeom>
        </p:spPr>
        <p:txBody>
          <a:bodyPr/>
          <a:lstStyle>
            <a:lvl1pPr marL="0" indent="0">
              <a:buNone/>
              <a:defRPr sz="1400"/>
            </a:lvl1pPr>
          </a:lstStyle>
          <a:p>
            <a:pPr lvl="0"/>
            <a:r>
              <a:rPr lang="en-GB" dirty="0"/>
              <a:t>Text here</a:t>
            </a:r>
            <a:endParaRPr lang="en-US" dirty="0"/>
          </a:p>
        </p:txBody>
      </p:sp>
      <p:sp>
        <p:nvSpPr>
          <p:cNvPr id="92" name="Text Placeholder 2">
            <a:extLst>
              <a:ext uri="{FF2B5EF4-FFF2-40B4-BE49-F238E27FC236}">
                <a16:creationId xmlns:a16="http://schemas.microsoft.com/office/drawing/2014/main" id="{EF629261-13E8-0443-BD9A-2E9F86B6ED24}"/>
              </a:ext>
            </a:extLst>
          </p:cNvPr>
          <p:cNvSpPr>
            <a:spLocks noGrp="1"/>
          </p:cNvSpPr>
          <p:nvPr>
            <p:ph type="body" sz="quarter" idx="16" hasCustomPrompt="1"/>
          </p:nvPr>
        </p:nvSpPr>
        <p:spPr>
          <a:xfrm>
            <a:off x="2137574" y="4775922"/>
            <a:ext cx="3201988" cy="341313"/>
          </a:xfrm>
          <a:prstGeom prst="rect">
            <a:avLst/>
          </a:prstGeom>
        </p:spPr>
        <p:txBody>
          <a:bodyPr/>
          <a:lstStyle>
            <a:lvl1pPr marL="0" indent="0">
              <a:buNone/>
              <a:defRPr sz="1400"/>
            </a:lvl1pPr>
          </a:lstStyle>
          <a:p>
            <a:pPr lvl="0"/>
            <a:r>
              <a:rPr lang="en-GB" dirty="0"/>
              <a:t>Text here</a:t>
            </a:r>
            <a:endParaRPr lang="en-US" dirty="0"/>
          </a:p>
        </p:txBody>
      </p:sp>
      <p:sp>
        <p:nvSpPr>
          <p:cNvPr id="93" name="Text Placeholder 2">
            <a:extLst>
              <a:ext uri="{FF2B5EF4-FFF2-40B4-BE49-F238E27FC236}">
                <a16:creationId xmlns:a16="http://schemas.microsoft.com/office/drawing/2014/main" id="{B4A2BB45-9098-4D44-81C5-5100DD9EBF32}"/>
              </a:ext>
            </a:extLst>
          </p:cNvPr>
          <p:cNvSpPr>
            <a:spLocks noGrp="1"/>
          </p:cNvSpPr>
          <p:nvPr>
            <p:ph type="body" sz="quarter" idx="17" hasCustomPrompt="1"/>
          </p:nvPr>
        </p:nvSpPr>
        <p:spPr>
          <a:xfrm>
            <a:off x="7403219" y="1738631"/>
            <a:ext cx="3201988" cy="341313"/>
          </a:xfrm>
          <a:prstGeom prst="rect">
            <a:avLst/>
          </a:prstGeom>
        </p:spPr>
        <p:txBody>
          <a:bodyPr/>
          <a:lstStyle>
            <a:lvl1pPr marL="0" indent="0">
              <a:buNone/>
              <a:defRPr sz="1400"/>
            </a:lvl1pPr>
          </a:lstStyle>
          <a:p>
            <a:pPr lvl="0"/>
            <a:r>
              <a:rPr lang="en-GB" dirty="0"/>
              <a:t>Text here</a:t>
            </a:r>
            <a:endParaRPr lang="en-US" dirty="0"/>
          </a:p>
        </p:txBody>
      </p:sp>
      <p:sp>
        <p:nvSpPr>
          <p:cNvPr id="94" name="Text Placeholder 2">
            <a:extLst>
              <a:ext uri="{FF2B5EF4-FFF2-40B4-BE49-F238E27FC236}">
                <a16:creationId xmlns:a16="http://schemas.microsoft.com/office/drawing/2014/main" id="{43FE3A2C-B8EB-3143-A665-829E8EF58026}"/>
              </a:ext>
            </a:extLst>
          </p:cNvPr>
          <p:cNvSpPr>
            <a:spLocks noGrp="1"/>
          </p:cNvSpPr>
          <p:nvPr>
            <p:ph type="body" sz="quarter" idx="18" hasCustomPrompt="1"/>
          </p:nvPr>
        </p:nvSpPr>
        <p:spPr>
          <a:xfrm>
            <a:off x="7403219" y="2313777"/>
            <a:ext cx="3201988" cy="341313"/>
          </a:xfrm>
          <a:prstGeom prst="rect">
            <a:avLst/>
          </a:prstGeom>
        </p:spPr>
        <p:txBody>
          <a:bodyPr/>
          <a:lstStyle>
            <a:lvl1pPr marL="0" indent="0">
              <a:buNone/>
              <a:defRPr sz="1400"/>
            </a:lvl1pPr>
          </a:lstStyle>
          <a:p>
            <a:pPr lvl="0"/>
            <a:r>
              <a:rPr lang="en-GB" dirty="0"/>
              <a:t>Text here</a:t>
            </a:r>
            <a:endParaRPr lang="en-US" dirty="0"/>
          </a:p>
        </p:txBody>
      </p:sp>
      <p:sp>
        <p:nvSpPr>
          <p:cNvPr id="95" name="Text Placeholder 2">
            <a:extLst>
              <a:ext uri="{FF2B5EF4-FFF2-40B4-BE49-F238E27FC236}">
                <a16:creationId xmlns:a16="http://schemas.microsoft.com/office/drawing/2014/main" id="{917823DC-5087-FA4B-8D4E-C9871FBA67C6}"/>
              </a:ext>
            </a:extLst>
          </p:cNvPr>
          <p:cNvSpPr>
            <a:spLocks noGrp="1"/>
          </p:cNvSpPr>
          <p:nvPr>
            <p:ph type="body" sz="quarter" idx="19" hasCustomPrompt="1"/>
          </p:nvPr>
        </p:nvSpPr>
        <p:spPr>
          <a:xfrm>
            <a:off x="7403219" y="2914019"/>
            <a:ext cx="3201988" cy="341313"/>
          </a:xfrm>
          <a:prstGeom prst="rect">
            <a:avLst/>
          </a:prstGeom>
        </p:spPr>
        <p:txBody>
          <a:bodyPr/>
          <a:lstStyle>
            <a:lvl1pPr marL="0" indent="0">
              <a:buNone/>
              <a:defRPr sz="1400"/>
            </a:lvl1pPr>
          </a:lstStyle>
          <a:p>
            <a:pPr lvl="0"/>
            <a:r>
              <a:rPr lang="en-GB" dirty="0"/>
              <a:t>Text here</a:t>
            </a:r>
            <a:endParaRPr lang="en-US" dirty="0"/>
          </a:p>
        </p:txBody>
      </p:sp>
      <p:sp>
        <p:nvSpPr>
          <p:cNvPr id="96" name="Text Placeholder 2">
            <a:extLst>
              <a:ext uri="{FF2B5EF4-FFF2-40B4-BE49-F238E27FC236}">
                <a16:creationId xmlns:a16="http://schemas.microsoft.com/office/drawing/2014/main" id="{9D374DD7-F1D1-1849-8539-916A3970F607}"/>
              </a:ext>
            </a:extLst>
          </p:cNvPr>
          <p:cNvSpPr>
            <a:spLocks noGrp="1"/>
          </p:cNvSpPr>
          <p:nvPr>
            <p:ph type="body" sz="quarter" idx="20" hasCustomPrompt="1"/>
          </p:nvPr>
        </p:nvSpPr>
        <p:spPr>
          <a:xfrm>
            <a:off x="7403219" y="3516184"/>
            <a:ext cx="3201988" cy="341313"/>
          </a:xfrm>
          <a:prstGeom prst="rect">
            <a:avLst/>
          </a:prstGeom>
        </p:spPr>
        <p:txBody>
          <a:bodyPr/>
          <a:lstStyle>
            <a:lvl1pPr marL="0" indent="0">
              <a:buNone/>
              <a:defRPr sz="1400"/>
            </a:lvl1pPr>
          </a:lstStyle>
          <a:p>
            <a:pPr lvl="0"/>
            <a:r>
              <a:rPr lang="en-GB" dirty="0"/>
              <a:t>Text here</a:t>
            </a:r>
            <a:endParaRPr lang="en-US" dirty="0"/>
          </a:p>
        </p:txBody>
      </p:sp>
      <p:sp>
        <p:nvSpPr>
          <p:cNvPr id="97" name="Text Placeholder 2">
            <a:extLst>
              <a:ext uri="{FF2B5EF4-FFF2-40B4-BE49-F238E27FC236}">
                <a16:creationId xmlns:a16="http://schemas.microsoft.com/office/drawing/2014/main" id="{86B02984-A21F-D843-BCDA-97D103AAB381}"/>
              </a:ext>
            </a:extLst>
          </p:cNvPr>
          <p:cNvSpPr>
            <a:spLocks noGrp="1"/>
          </p:cNvSpPr>
          <p:nvPr>
            <p:ph type="body" sz="quarter" idx="21" hasCustomPrompt="1"/>
          </p:nvPr>
        </p:nvSpPr>
        <p:spPr>
          <a:xfrm>
            <a:off x="7403219" y="4140177"/>
            <a:ext cx="3201988" cy="341313"/>
          </a:xfrm>
          <a:prstGeom prst="rect">
            <a:avLst/>
          </a:prstGeom>
        </p:spPr>
        <p:txBody>
          <a:bodyPr/>
          <a:lstStyle>
            <a:lvl1pPr marL="0" indent="0">
              <a:buNone/>
              <a:defRPr sz="1400"/>
            </a:lvl1pPr>
          </a:lstStyle>
          <a:p>
            <a:pPr lvl="0"/>
            <a:r>
              <a:rPr lang="en-GB" dirty="0"/>
              <a:t>Text here</a:t>
            </a:r>
            <a:endParaRPr lang="en-US" dirty="0"/>
          </a:p>
        </p:txBody>
      </p:sp>
      <p:sp>
        <p:nvSpPr>
          <p:cNvPr id="98" name="Text Placeholder 2">
            <a:extLst>
              <a:ext uri="{FF2B5EF4-FFF2-40B4-BE49-F238E27FC236}">
                <a16:creationId xmlns:a16="http://schemas.microsoft.com/office/drawing/2014/main" id="{6BB1BFE7-938D-364A-BFD0-076C3F7B5A86}"/>
              </a:ext>
            </a:extLst>
          </p:cNvPr>
          <p:cNvSpPr>
            <a:spLocks noGrp="1"/>
          </p:cNvSpPr>
          <p:nvPr>
            <p:ph type="body" sz="quarter" idx="22" hasCustomPrompt="1"/>
          </p:nvPr>
        </p:nvSpPr>
        <p:spPr>
          <a:xfrm>
            <a:off x="7403219" y="4775922"/>
            <a:ext cx="3201988" cy="341313"/>
          </a:xfrm>
          <a:prstGeom prst="rect">
            <a:avLst/>
          </a:prstGeom>
        </p:spPr>
        <p:txBody>
          <a:bodyPr/>
          <a:lstStyle>
            <a:lvl1pPr marL="0" indent="0">
              <a:buNone/>
              <a:defRPr sz="1400"/>
            </a:lvl1pPr>
          </a:lstStyle>
          <a:p>
            <a:pPr lvl="0"/>
            <a:r>
              <a:rPr lang="en-GB" dirty="0"/>
              <a:t>Text here</a:t>
            </a:r>
            <a:endParaRPr lang="en-US" dirty="0"/>
          </a:p>
        </p:txBody>
      </p:sp>
    </p:spTree>
    <p:extLst>
      <p:ext uri="{BB962C8B-B14F-4D97-AF65-F5344CB8AC3E}">
        <p14:creationId xmlns:p14="http://schemas.microsoft.com/office/powerpoint/2010/main" val="20295214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6 block">
    <p:spTree>
      <p:nvGrpSpPr>
        <p:cNvPr id="1" name=""/>
        <p:cNvGrpSpPr/>
        <p:nvPr/>
      </p:nvGrpSpPr>
      <p:grpSpPr>
        <a:xfrm>
          <a:off x="0" y="0"/>
          <a:ext cx="0" cy="0"/>
          <a:chOff x="0" y="0"/>
          <a:chExt cx="0" cy="0"/>
        </a:xfrm>
      </p:grpSpPr>
      <p:pic>
        <p:nvPicPr>
          <p:cNvPr id="104" name="Picture 103">
            <a:extLst>
              <a:ext uri="{FF2B5EF4-FFF2-40B4-BE49-F238E27FC236}">
                <a16:creationId xmlns:a16="http://schemas.microsoft.com/office/drawing/2014/main" id="{0A96E8A9-2D93-B846-9E54-0DAECDF82CD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04958" y="6440016"/>
            <a:ext cx="2059484" cy="284644"/>
          </a:xfrm>
          <a:prstGeom prst="rect">
            <a:avLst/>
          </a:prstGeom>
        </p:spPr>
      </p:pic>
      <p:sp>
        <p:nvSpPr>
          <p:cNvPr id="105" name="TextBox 104">
            <a:extLst>
              <a:ext uri="{FF2B5EF4-FFF2-40B4-BE49-F238E27FC236}">
                <a16:creationId xmlns:a16="http://schemas.microsoft.com/office/drawing/2014/main" id="{3048426E-0A1F-454A-BAF1-DED3502CAA69}"/>
              </a:ext>
            </a:extLst>
          </p:cNvPr>
          <p:cNvSpPr txBox="1"/>
          <p:nvPr userDrawn="1"/>
        </p:nvSpPr>
        <p:spPr>
          <a:xfrm>
            <a:off x="-229642" y="6481847"/>
            <a:ext cx="914400" cy="246221"/>
          </a:xfrm>
          <a:prstGeom prst="rect">
            <a:avLst/>
          </a:prstGeom>
          <a:noFill/>
        </p:spPr>
        <p:txBody>
          <a:bodyPr wrap="square">
            <a:spAutoFit/>
          </a:bodyPr>
          <a:lstStyle/>
          <a:p>
            <a:pPr algn="r"/>
            <a:fld id="{260E2A6B-A809-4840-BF14-8648BC0BDF87}" type="slidenum">
              <a:rPr lang="id-ID" sz="1000" b="1" i="0" spc="0" smtClean="0">
                <a:solidFill>
                  <a:srgbClr val="8B1C86"/>
                </a:solidFill>
                <a:latin typeface="+mj-lt"/>
                <a:ea typeface="Montserrat Semi" charset="0"/>
                <a:cs typeface="Montserrat Semi" charset="0"/>
              </a:rPr>
              <a:pPr algn="r"/>
              <a:t>‹#›</a:t>
            </a:fld>
            <a:endParaRPr lang="en-US" sz="1000" b="1" dirty="0">
              <a:solidFill>
                <a:srgbClr val="8B1C86"/>
              </a:solidFill>
            </a:endParaRPr>
          </a:p>
        </p:txBody>
      </p:sp>
      <p:sp>
        <p:nvSpPr>
          <p:cNvPr id="106" name="Text Placeholder 14">
            <a:extLst>
              <a:ext uri="{FF2B5EF4-FFF2-40B4-BE49-F238E27FC236}">
                <a16:creationId xmlns:a16="http://schemas.microsoft.com/office/drawing/2014/main" id="{80445B90-A9FF-FC49-B3DD-5719CA29F2E9}"/>
              </a:ext>
            </a:extLst>
          </p:cNvPr>
          <p:cNvSpPr>
            <a:spLocks noGrp="1"/>
          </p:cNvSpPr>
          <p:nvPr>
            <p:ph type="body" sz="quarter" idx="10"/>
          </p:nvPr>
        </p:nvSpPr>
        <p:spPr>
          <a:xfrm>
            <a:off x="119336" y="129932"/>
            <a:ext cx="8801100" cy="603355"/>
          </a:xfrm>
          <a:prstGeom prst="rect">
            <a:avLst/>
          </a:prstGeom>
        </p:spPr>
        <p:txBody>
          <a:bodyPr anchor="ctr"/>
          <a:lstStyle>
            <a:lvl1pPr marL="0" indent="0" algn="l">
              <a:buNone/>
              <a:defRPr sz="3200" b="1">
                <a:solidFill>
                  <a:srgbClr val="8B1C86"/>
                </a:solidFill>
                <a:latin typeface="Century Gothic" panose="020B0502020202020204" pitchFamily="34" charset="0"/>
              </a:defRPr>
            </a:lvl1pPr>
          </a:lstStyle>
          <a:p>
            <a:pPr lvl="0"/>
            <a:r>
              <a:rPr lang="en-GB"/>
              <a:t>Click to edit Master text styles</a:t>
            </a:r>
          </a:p>
        </p:txBody>
      </p:sp>
      <p:cxnSp>
        <p:nvCxnSpPr>
          <p:cNvPr id="107" name="Straight Connector 106">
            <a:extLst>
              <a:ext uri="{FF2B5EF4-FFF2-40B4-BE49-F238E27FC236}">
                <a16:creationId xmlns:a16="http://schemas.microsoft.com/office/drawing/2014/main" id="{76072222-C815-654C-995C-2C2E8FFB4543}"/>
              </a:ext>
            </a:extLst>
          </p:cNvPr>
          <p:cNvCxnSpPr/>
          <p:nvPr userDrawn="1"/>
        </p:nvCxnSpPr>
        <p:spPr>
          <a:xfrm>
            <a:off x="0" y="6324600"/>
            <a:ext cx="12192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65D07786-73F1-1E4B-9A53-4C8FABDBB247}"/>
              </a:ext>
            </a:extLst>
          </p:cNvPr>
          <p:cNvCxnSpPr/>
          <p:nvPr userDrawn="1"/>
        </p:nvCxnSpPr>
        <p:spPr>
          <a:xfrm>
            <a:off x="0" y="800100"/>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Text Placeholder 2">
            <a:extLst>
              <a:ext uri="{FF2B5EF4-FFF2-40B4-BE49-F238E27FC236}">
                <a16:creationId xmlns:a16="http://schemas.microsoft.com/office/drawing/2014/main" id="{A55B71CB-8D0D-B749-BBE2-6FBBE41F6207}"/>
              </a:ext>
            </a:extLst>
          </p:cNvPr>
          <p:cNvSpPr>
            <a:spLocks noGrp="1"/>
          </p:cNvSpPr>
          <p:nvPr>
            <p:ph type="body" sz="quarter" idx="11" hasCustomPrompt="1"/>
          </p:nvPr>
        </p:nvSpPr>
        <p:spPr>
          <a:xfrm>
            <a:off x="1404938" y="2414588"/>
            <a:ext cx="2603500" cy="954087"/>
          </a:xfrm>
          <a:prstGeom prst="rect">
            <a:avLst/>
          </a:prstGeom>
        </p:spPr>
        <p:txBody>
          <a:bodyPr/>
          <a:lstStyle>
            <a:lvl1pPr marL="0" indent="0">
              <a:buNone/>
              <a:defRPr sz="1400"/>
            </a:lvl1pPr>
          </a:lstStyle>
          <a:p>
            <a:pPr lvl="0"/>
            <a:r>
              <a:rPr lang="en-US" dirty="0"/>
              <a:t>Text here</a:t>
            </a:r>
          </a:p>
        </p:txBody>
      </p:sp>
      <p:sp>
        <p:nvSpPr>
          <p:cNvPr id="27" name="Text Placeholder 2">
            <a:extLst>
              <a:ext uri="{FF2B5EF4-FFF2-40B4-BE49-F238E27FC236}">
                <a16:creationId xmlns:a16="http://schemas.microsoft.com/office/drawing/2014/main" id="{B8E36CF3-C512-FA4A-98F2-73716E44DEB0}"/>
              </a:ext>
            </a:extLst>
          </p:cNvPr>
          <p:cNvSpPr>
            <a:spLocks noGrp="1"/>
          </p:cNvSpPr>
          <p:nvPr>
            <p:ph type="body" sz="quarter" idx="12" hasCustomPrompt="1"/>
          </p:nvPr>
        </p:nvSpPr>
        <p:spPr>
          <a:xfrm>
            <a:off x="1382884" y="4408773"/>
            <a:ext cx="2603500" cy="954087"/>
          </a:xfrm>
          <a:prstGeom prst="rect">
            <a:avLst/>
          </a:prstGeom>
        </p:spPr>
        <p:txBody>
          <a:bodyPr/>
          <a:lstStyle>
            <a:lvl1pPr marL="0" indent="0">
              <a:buNone/>
              <a:defRPr sz="1400"/>
            </a:lvl1pPr>
          </a:lstStyle>
          <a:p>
            <a:pPr lvl="0"/>
            <a:r>
              <a:rPr lang="en-US" dirty="0"/>
              <a:t>Text here</a:t>
            </a:r>
          </a:p>
        </p:txBody>
      </p:sp>
      <p:sp>
        <p:nvSpPr>
          <p:cNvPr id="28" name="Text Placeholder 2">
            <a:extLst>
              <a:ext uri="{FF2B5EF4-FFF2-40B4-BE49-F238E27FC236}">
                <a16:creationId xmlns:a16="http://schemas.microsoft.com/office/drawing/2014/main" id="{99F8F7B8-9B01-8247-81CD-C692C09CD4AE}"/>
              </a:ext>
            </a:extLst>
          </p:cNvPr>
          <p:cNvSpPr>
            <a:spLocks noGrp="1"/>
          </p:cNvSpPr>
          <p:nvPr>
            <p:ph type="body" sz="quarter" idx="13" hasCustomPrompt="1"/>
          </p:nvPr>
        </p:nvSpPr>
        <p:spPr>
          <a:xfrm>
            <a:off x="4747327" y="4408773"/>
            <a:ext cx="2603500" cy="954087"/>
          </a:xfrm>
          <a:prstGeom prst="rect">
            <a:avLst/>
          </a:prstGeom>
        </p:spPr>
        <p:txBody>
          <a:bodyPr/>
          <a:lstStyle>
            <a:lvl1pPr marL="0" indent="0">
              <a:buNone/>
              <a:defRPr sz="1400"/>
            </a:lvl1pPr>
          </a:lstStyle>
          <a:p>
            <a:pPr lvl="0"/>
            <a:r>
              <a:rPr lang="en-US" dirty="0"/>
              <a:t>Text here</a:t>
            </a:r>
          </a:p>
        </p:txBody>
      </p:sp>
      <p:sp>
        <p:nvSpPr>
          <p:cNvPr id="29" name="Text Placeholder 2">
            <a:extLst>
              <a:ext uri="{FF2B5EF4-FFF2-40B4-BE49-F238E27FC236}">
                <a16:creationId xmlns:a16="http://schemas.microsoft.com/office/drawing/2014/main" id="{EDD7B6B2-3AC4-EA42-8C4C-31B69EF5E79E}"/>
              </a:ext>
            </a:extLst>
          </p:cNvPr>
          <p:cNvSpPr>
            <a:spLocks noGrp="1"/>
          </p:cNvSpPr>
          <p:nvPr>
            <p:ph type="body" sz="quarter" idx="14" hasCustomPrompt="1"/>
          </p:nvPr>
        </p:nvSpPr>
        <p:spPr>
          <a:xfrm>
            <a:off x="4801841" y="2448054"/>
            <a:ext cx="2603500" cy="954087"/>
          </a:xfrm>
          <a:prstGeom prst="rect">
            <a:avLst/>
          </a:prstGeom>
        </p:spPr>
        <p:txBody>
          <a:bodyPr/>
          <a:lstStyle>
            <a:lvl1pPr marL="0" indent="0">
              <a:buNone/>
              <a:defRPr sz="1400"/>
            </a:lvl1pPr>
          </a:lstStyle>
          <a:p>
            <a:pPr lvl="0"/>
            <a:r>
              <a:rPr lang="en-US" dirty="0"/>
              <a:t>Text here</a:t>
            </a:r>
          </a:p>
        </p:txBody>
      </p:sp>
      <p:sp>
        <p:nvSpPr>
          <p:cNvPr id="30" name="Text Placeholder 2">
            <a:extLst>
              <a:ext uri="{FF2B5EF4-FFF2-40B4-BE49-F238E27FC236}">
                <a16:creationId xmlns:a16="http://schemas.microsoft.com/office/drawing/2014/main" id="{D31FA188-AD5D-A240-8DA1-2258C6504A67}"/>
              </a:ext>
            </a:extLst>
          </p:cNvPr>
          <p:cNvSpPr>
            <a:spLocks noGrp="1"/>
          </p:cNvSpPr>
          <p:nvPr>
            <p:ph type="body" sz="quarter" idx="15" hasCustomPrompt="1"/>
          </p:nvPr>
        </p:nvSpPr>
        <p:spPr>
          <a:xfrm>
            <a:off x="8138764" y="2442802"/>
            <a:ext cx="2603500" cy="954087"/>
          </a:xfrm>
          <a:prstGeom prst="rect">
            <a:avLst/>
          </a:prstGeom>
        </p:spPr>
        <p:txBody>
          <a:bodyPr/>
          <a:lstStyle>
            <a:lvl1pPr marL="0" indent="0">
              <a:buNone/>
              <a:defRPr sz="1400"/>
            </a:lvl1pPr>
          </a:lstStyle>
          <a:p>
            <a:pPr lvl="0"/>
            <a:r>
              <a:rPr lang="en-US" dirty="0"/>
              <a:t>Text here</a:t>
            </a:r>
          </a:p>
        </p:txBody>
      </p:sp>
      <p:sp>
        <p:nvSpPr>
          <p:cNvPr id="31" name="Text Placeholder 2">
            <a:extLst>
              <a:ext uri="{FF2B5EF4-FFF2-40B4-BE49-F238E27FC236}">
                <a16:creationId xmlns:a16="http://schemas.microsoft.com/office/drawing/2014/main" id="{BA0D2780-627B-434E-8398-177E20E68009}"/>
              </a:ext>
            </a:extLst>
          </p:cNvPr>
          <p:cNvSpPr>
            <a:spLocks noGrp="1"/>
          </p:cNvSpPr>
          <p:nvPr>
            <p:ph type="body" sz="quarter" idx="16" hasCustomPrompt="1"/>
          </p:nvPr>
        </p:nvSpPr>
        <p:spPr>
          <a:xfrm>
            <a:off x="8138764" y="4400007"/>
            <a:ext cx="2603500" cy="954087"/>
          </a:xfrm>
          <a:prstGeom prst="rect">
            <a:avLst/>
          </a:prstGeom>
        </p:spPr>
        <p:txBody>
          <a:bodyPr/>
          <a:lstStyle>
            <a:lvl1pPr marL="0" indent="0">
              <a:buNone/>
              <a:defRPr sz="1400"/>
            </a:lvl1pPr>
          </a:lstStyle>
          <a:p>
            <a:pPr lvl="0"/>
            <a:r>
              <a:rPr lang="en-US" dirty="0"/>
              <a:t>Text here</a:t>
            </a:r>
          </a:p>
        </p:txBody>
      </p:sp>
      <p:sp>
        <p:nvSpPr>
          <p:cNvPr id="5" name="Text Placeholder 4">
            <a:extLst>
              <a:ext uri="{FF2B5EF4-FFF2-40B4-BE49-F238E27FC236}">
                <a16:creationId xmlns:a16="http://schemas.microsoft.com/office/drawing/2014/main" id="{6417E4F7-DE25-E34C-BE80-2389162F5E64}"/>
              </a:ext>
            </a:extLst>
          </p:cNvPr>
          <p:cNvSpPr>
            <a:spLocks noGrp="1"/>
          </p:cNvSpPr>
          <p:nvPr>
            <p:ph type="body" sz="quarter" idx="17" hasCustomPrompt="1"/>
          </p:nvPr>
        </p:nvSpPr>
        <p:spPr>
          <a:xfrm>
            <a:off x="1327150" y="3997325"/>
            <a:ext cx="2681288" cy="306388"/>
          </a:xfrm>
          <a:prstGeom prst="rect">
            <a:avLst/>
          </a:prstGeom>
        </p:spPr>
        <p:txBody>
          <a:bodyPr/>
          <a:lstStyle>
            <a:lvl1pPr marL="0" indent="0">
              <a:buNone/>
              <a:defRPr sz="1400" b="1">
                <a:solidFill>
                  <a:srgbClr val="8B1C86"/>
                </a:solidFill>
              </a:defRPr>
            </a:lvl1pPr>
            <a:lvl2pPr>
              <a:defRPr sz="1400" b="1"/>
            </a:lvl2pPr>
            <a:lvl3pPr>
              <a:defRPr sz="1400" b="1"/>
            </a:lvl3pPr>
            <a:lvl4pPr>
              <a:defRPr sz="1400" b="1"/>
            </a:lvl4pPr>
            <a:lvl5pPr>
              <a:defRPr sz="1400" b="1"/>
            </a:lvl5pPr>
          </a:lstStyle>
          <a:p>
            <a:pPr lvl="0"/>
            <a:r>
              <a:rPr lang="en-US" dirty="0"/>
              <a:t>Title here</a:t>
            </a:r>
          </a:p>
        </p:txBody>
      </p:sp>
      <p:sp>
        <p:nvSpPr>
          <p:cNvPr id="34" name="Text Placeholder 4">
            <a:extLst>
              <a:ext uri="{FF2B5EF4-FFF2-40B4-BE49-F238E27FC236}">
                <a16:creationId xmlns:a16="http://schemas.microsoft.com/office/drawing/2014/main" id="{5A7117A6-31BC-7D42-8C0C-E62ADF9DAA5E}"/>
              </a:ext>
            </a:extLst>
          </p:cNvPr>
          <p:cNvSpPr>
            <a:spLocks noGrp="1"/>
          </p:cNvSpPr>
          <p:nvPr>
            <p:ph type="body" sz="quarter" idx="18" hasCustomPrompt="1"/>
          </p:nvPr>
        </p:nvSpPr>
        <p:spPr>
          <a:xfrm>
            <a:off x="1387972" y="2080561"/>
            <a:ext cx="2681288" cy="306388"/>
          </a:xfrm>
          <a:prstGeom prst="rect">
            <a:avLst/>
          </a:prstGeom>
        </p:spPr>
        <p:txBody>
          <a:bodyPr/>
          <a:lstStyle>
            <a:lvl1pPr marL="0" indent="0">
              <a:buNone/>
              <a:defRPr sz="1400" b="1">
                <a:solidFill>
                  <a:srgbClr val="8B1C86"/>
                </a:solidFill>
              </a:defRPr>
            </a:lvl1pPr>
            <a:lvl2pPr>
              <a:defRPr sz="1400" b="1"/>
            </a:lvl2pPr>
            <a:lvl3pPr>
              <a:defRPr sz="1400" b="1"/>
            </a:lvl3pPr>
            <a:lvl4pPr>
              <a:defRPr sz="1400" b="1"/>
            </a:lvl4pPr>
            <a:lvl5pPr>
              <a:defRPr sz="1400" b="1"/>
            </a:lvl5pPr>
          </a:lstStyle>
          <a:p>
            <a:pPr lvl="0"/>
            <a:r>
              <a:rPr lang="en-US" dirty="0"/>
              <a:t>Title here</a:t>
            </a:r>
          </a:p>
        </p:txBody>
      </p:sp>
      <p:sp>
        <p:nvSpPr>
          <p:cNvPr id="35" name="Text Placeholder 4">
            <a:extLst>
              <a:ext uri="{FF2B5EF4-FFF2-40B4-BE49-F238E27FC236}">
                <a16:creationId xmlns:a16="http://schemas.microsoft.com/office/drawing/2014/main" id="{A282E71B-D7B7-2341-BCEB-3DD059BC02EA}"/>
              </a:ext>
            </a:extLst>
          </p:cNvPr>
          <p:cNvSpPr>
            <a:spLocks noGrp="1"/>
          </p:cNvSpPr>
          <p:nvPr>
            <p:ph type="body" sz="quarter" idx="19" hasCustomPrompt="1"/>
          </p:nvPr>
        </p:nvSpPr>
        <p:spPr>
          <a:xfrm>
            <a:off x="4801599" y="2085909"/>
            <a:ext cx="2681288" cy="306388"/>
          </a:xfrm>
          <a:prstGeom prst="rect">
            <a:avLst/>
          </a:prstGeom>
        </p:spPr>
        <p:txBody>
          <a:bodyPr/>
          <a:lstStyle>
            <a:lvl1pPr marL="0" indent="0">
              <a:buNone/>
              <a:defRPr sz="1400" b="1">
                <a:solidFill>
                  <a:srgbClr val="8B1C86"/>
                </a:solidFill>
              </a:defRPr>
            </a:lvl1pPr>
            <a:lvl2pPr>
              <a:defRPr sz="1400" b="1"/>
            </a:lvl2pPr>
            <a:lvl3pPr>
              <a:defRPr sz="1400" b="1"/>
            </a:lvl3pPr>
            <a:lvl4pPr>
              <a:defRPr sz="1400" b="1"/>
            </a:lvl4pPr>
            <a:lvl5pPr>
              <a:defRPr sz="1400" b="1"/>
            </a:lvl5pPr>
          </a:lstStyle>
          <a:p>
            <a:pPr lvl="0"/>
            <a:r>
              <a:rPr lang="en-US" dirty="0"/>
              <a:t>Title here</a:t>
            </a:r>
          </a:p>
        </p:txBody>
      </p:sp>
      <p:sp>
        <p:nvSpPr>
          <p:cNvPr id="36" name="Text Placeholder 4">
            <a:extLst>
              <a:ext uri="{FF2B5EF4-FFF2-40B4-BE49-F238E27FC236}">
                <a16:creationId xmlns:a16="http://schemas.microsoft.com/office/drawing/2014/main" id="{C5DBDD9A-44F5-CC4E-95A9-601051854A82}"/>
              </a:ext>
            </a:extLst>
          </p:cNvPr>
          <p:cNvSpPr>
            <a:spLocks noGrp="1"/>
          </p:cNvSpPr>
          <p:nvPr>
            <p:ph type="body" sz="quarter" idx="20" hasCustomPrompt="1"/>
          </p:nvPr>
        </p:nvSpPr>
        <p:spPr>
          <a:xfrm>
            <a:off x="8138764" y="2104507"/>
            <a:ext cx="2681288" cy="306388"/>
          </a:xfrm>
          <a:prstGeom prst="rect">
            <a:avLst/>
          </a:prstGeom>
        </p:spPr>
        <p:txBody>
          <a:bodyPr/>
          <a:lstStyle>
            <a:lvl1pPr marL="0" indent="0">
              <a:buNone/>
              <a:defRPr sz="1400" b="1">
                <a:solidFill>
                  <a:srgbClr val="8B1C86"/>
                </a:solidFill>
              </a:defRPr>
            </a:lvl1pPr>
            <a:lvl2pPr>
              <a:defRPr sz="1400" b="1"/>
            </a:lvl2pPr>
            <a:lvl3pPr>
              <a:defRPr sz="1400" b="1"/>
            </a:lvl3pPr>
            <a:lvl4pPr>
              <a:defRPr sz="1400" b="1"/>
            </a:lvl4pPr>
            <a:lvl5pPr>
              <a:defRPr sz="1400" b="1"/>
            </a:lvl5pPr>
          </a:lstStyle>
          <a:p>
            <a:pPr lvl="0"/>
            <a:r>
              <a:rPr lang="en-US" dirty="0"/>
              <a:t>Title here</a:t>
            </a:r>
          </a:p>
        </p:txBody>
      </p:sp>
      <p:sp>
        <p:nvSpPr>
          <p:cNvPr id="37" name="Text Placeholder 4">
            <a:extLst>
              <a:ext uri="{FF2B5EF4-FFF2-40B4-BE49-F238E27FC236}">
                <a16:creationId xmlns:a16="http://schemas.microsoft.com/office/drawing/2014/main" id="{1E3093A9-B83C-0F4B-AC41-335C6800A93B}"/>
              </a:ext>
            </a:extLst>
          </p:cNvPr>
          <p:cNvSpPr>
            <a:spLocks noGrp="1"/>
          </p:cNvSpPr>
          <p:nvPr>
            <p:ph type="body" sz="quarter" idx="21" hasCustomPrompt="1"/>
          </p:nvPr>
        </p:nvSpPr>
        <p:spPr>
          <a:xfrm>
            <a:off x="4747327" y="4047731"/>
            <a:ext cx="2681288" cy="306388"/>
          </a:xfrm>
          <a:prstGeom prst="rect">
            <a:avLst/>
          </a:prstGeom>
        </p:spPr>
        <p:txBody>
          <a:bodyPr/>
          <a:lstStyle>
            <a:lvl1pPr marL="0" indent="0">
              <a:buNone/>
              <a:defRPr sz="1400" b="1">
                <a:solidFill>
                  <a:srgbClr val="8B1C86"/>
                </a:solidFill>
              </a:defRPr>
            </a:lvl1pPr>
            <a:lvl2pPr>
              <a:defRPr sz="1400" b="1"/>
            </a:lvl2pPr>
            <a:lvl3pPr>
              <a:defRPr sz="1400" b="1"/>
            </a:lvl3pPr>
            <a:lvl4pPr>
              <a:defRPr sz="1400" b="1"/>
            </a:lvl4pPr>
            <a:lvl5pPr>
              <a:defRPr sz="1400" b="1"/>
            </a:lvl5pPr>
          </a:lstStyle>
          <a:p>
            <a:pPr lvl="0"/>
            <a:r>
              <a:rPr lang="en-US" dirty="0"/>
              <a:t>Title here</a:t>
            </a:r>
          </a:p>
        </p:txBody>
      </p:sp>
      <p:sp>
        <p:nvSpPr>
          <p:cNvPr id="38" name="Text Placeholder 4">
            <a:extLst>
              <a:ext uri="{FF2B5EF4-FFF2-40B4-BE49-F238E27FC236}">
                <a16:creationId xmlns:a16="http://schemas.microsoft.com/office/drawing/2014/main" id="{089D248C-2318-6643-A437-45AA4A392703}"/>
              </a:ext>
            </a:extLst>
          </p:cNvPr>
          <p:cNvSpPr>
            <a:spLocks noGrp="1"/>
          </p:cNvSpPr>
          <p:nvPr>
            <p:ph type="body" sz="quarter" idx="22" hasCustomPrompt="1"/>
          </p:nvPr>
        </p:nvSpPr>
        <p:spPr>
          <a:xfrm>
            <a:off x="8138764" y="4069703"/>
            <a:ext cx="2681288" cy="306388"/>
          </a:xfrm>
          <a:prstGeom prst="rect">
            <a:avLst/>
          </a:prstGeom>
        </p:spPr>
        <p:txBody>
          <a:bodyPr/>
          <a:lstStyle>
            <a:lvl1pPr marL="0" indent="0">
              <a:buNone/>
              <a:defRPr sz="1400" b="1">
                <a:solidFill>
                  <a:srgbClr val="8B1C86"/>
                </a:solidFill>
              </a:defRPr>
            </a:lvl1pPr>
            <a:lvl2pPr>
              <a:defRPr sz="1400" b="1"/>
            </a:lvl2pPr>
            <a:lvl3pPr>
              <a:defRPr sz="1400" b="1"/>
            </a:lvl3pPr>
            <a:lvl4pPr>
              <a:defRPr sz="1400" b="1"/>
            </a:lvl4pPr>
            <a:lvl5pPr>
              <a:defRPr sz="1400" b="1"/>
            </a:lvl5pPr>
          </a:lstStyle>
          <a:p>
            <a:pPr lvl="0"/>
            <a:r>
              <a:rPr lang="en-US" dirty="0"/>
              <a:t>Title here</a:t>
            </a:r>
          </a:p>
        </p:txBody>
      </p:sp>
    </p:spTree>
    <p:extLst>
      <p:ext uri="{BB962C8B-B14F-4D97-AF65-F5344CB8AC3E}">
        <p14:creationId xmlns:p14="http://schemas.microsoft.com/office/powerpoint/2010/main" val="11252532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images">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1E21F72A-B960-48D9-93E4-77A6309DCFAF}"/>
              </a:ext>
            </a:extLst>
          </p:cNvPr>
          <p:cNvSpPr/>
          <p:nvPr userDrawn="1"/>
        </p:nvSpPr>
        <p:spPr>
          <a:xfrm>
            <a:off x="965" y="6087760"/>
            <a:ext cx="12191035" cy="770240"/>
          </a:xfrm>
          <a:custGeom>
            <a:avLst/>
            <a:gdLst>
              <a:gd name="connsiteX0" fmla="*/ 8350068 w 12191035"/>
              <a:gd name="connsiteY0" fmla="*/ 72 h 770240"/>
              <a:gd name="connsiteX1" fmla="*/ 9223783 w 12191035"/>
              <a:gd name="connsiteY1" fmla="*/ 76633 h 770240"/>
              <a:gd name="connsiteX2" fmla="*/ 12191035 w 12191035"/>
              <a:gd name="connsiteY2" fmla="*/ 295622 h 770240"/>
              <a:gd name="connsiteX3" fmla="*/ 12191035 w 12191035"/>
              <a:gd name="connsiteY3" fmla="*/ 308893 h 770240"/>
              <a:gd name="connsiteX4" fmla="*/ 12191035 w 12191035"/>
              <a:gd name="connsiteY4" fmla="*/ 770240 h 770240"/>
              <a:gd name="connsiteX5" fmla="*/ 0 w 12191035"/>
              <a:gd name="connsiteY5" fmla="*/ 770240 h 770240"/>
              <a:gd name="connsiteX6" fmla="*/ 0 w 12191035"/>
              <a:gd name="connsiteY6" fmla="*/ 607514 h 770240"/>
              <a:gd name="connsiteX7" fmla="*/ 0 w 12191035"/>
              <a:gd name="connsiteY7" fmla="*/ 454886 h 770240"/>
              <a:gd name="connsiteX8" fmla="*/ 8350068 w 12191035"/>
              <a:gd name="connsiteY8" fmla="*/ 72 h 77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1035" h="770240">
                <a:moveTo>
                  <a:pt x="8350068" y="72"/>
                </a:moveTo>
                <a:cubicBezTo>
                  <a:pt x="8638671" y="-1444"/>
                  <a:pt x="8927633" y="21056"/>
                  <a:pt x="9223783" y="76633"/>
                </a:cubicBezTo>
                <a:cubicBezTo>
                  <a:pt x="10500392" y="315530"/>
                  <a:pt x="11489476" y="368617"/>
                  <a:pt x="12191035" y="295622"/>
                </a:cubicBezTo>
                <a:lnTo>
                  <a:pt x="12191035" y="308893"/>
                </a:lnTo>
                <a:lnTo>
                  <a:pt x="12191035" y="770240"/>
                </a:lnTo>
                <a:lnTo>
                  <a:pt x="0" y="770240"/>
                </a:lnTo>
                <a:lnTo>
                  <a:pt x="0" y="607514"/>
                </a:lnTo>
                <a:lnTo>
                  <a:pt x="0" y="454886"/>
                </a:lnTo>
                <a:cubicBezTo>
                  <a:pt x="4327243" y="1198120"/>
                  <a:pt x="6329850" y="10687"/>
                  <a:pt x="8350068" y="72"/>
                </a:cubicBezTo>
                <a:close/>
              </a:path>
            </a:pathLst>
          </a:custGeom>
          <a:gradFill>
            <a:gsLst>
              <a:gs pos="0">
                <a:srgbClr val="8B1C86"/>
              </a:gs>
              <a:gs pos="78000">
                <a:srgbClr val="3F103F"/>
              </a:gs>
            </a:gsLst>
            <a:lin ang="8100000" scaled="1"/>
          </a:gradFill>
          <a:ln w="114929"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6183F868-548D-48A7-B450-C0A5FCC073CB}"/>
              </a:ext>
            </a:extLst>
          </p:cNvPr>
          <p:cNvSpPr/>
          <p:nvPr userDrawn="1"/>
        </p:nvSpPr>
        <p:spPr>
          <a:xfrm>
            <a:off x="965" y="5987984"/>
            <a:ext cx="12191035" cy="677418"/>
          </a:xfrm>
          <a:custGeom>
            <a:avLst/>
            <a:gdLst>
              <a:gd name="connsiteX0" fmla="*/ 9223783 w 12191035"/>
              <a:gd name="connsiteY0" fmla="*/ 271233 h 1174042"/>
              <a:gd name="connsiteX1" fmla="*/ 12191035 w 12191035"/>
              <a:gd name="connsiteY1" fmla="*/ 662266 h 1174042"/>
              <a:gd name="connsiteX2" fmla="*/ 12191035 w 12191035"/>
              <a:gd name="connsiteY2" fmla="*/ 627763 h 1174042"/>
              <a:gd name="connsiteX3" fmla="*/ 9223783 w 12191035"/>
              <a:gd name="connsiteY3" fmla="*/ 167724 h 1174042"/>
              <a:gd name="connsiteX4" fmla="*/ 0 w 12191035"/>
              <a:gd name="connsiteY4" fmla="*/ 133221 h 1174042"/>
              <a:gd name="connsiteX5" fmla="*/ 0 w 12191035"/>
              <a:gd name="connsiteY5" fmla="*/ 719771 h 1174042"/>
              <a:gd name="connsiteX6" fmla="*/ 9223783 w 12191035"/>
              <a:gd name="connsiteY6" fmla="*/ 271233 h 1174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1035" h="1174042">
                <a:moveTo>
                  <a:pt x="9223783" y="271233"/>
                </a:moveTo>
                <a:cubicBezTo>
                  <a:pt x="10500392" y="685268"/>
                  <a:pt x="11489476" y="777276"/>
                  <a:pt x="12191035" y="662266"/>
                </a:cubicBezTo>
                <a:lnTo>
                  <a:pt x="12191035" y="627763"/>
                </a:lnTo>
                <a:cubicBezTo>
                  <a:pt x="11489476" y="754274"/>
                  <a:pt x="10500392" y="570258"/>
                  <a:pt x="9223783" y="167724"/>
                </a:cubicBezTo>
                <a:cubicBezTo>
                  <a:pt x="6854582" y="-602842"/>
                  <a:pt x="4945420" y="1616847"/>
                  <a:pt x="0" y="133221"/>
                </a:cubicBezTo>
                <a:lnTo>
                  <a:pt x="0" y="719771"/>
                </a:lnTo>
                <a:cubicBezTo>
                  <a:pt x="4945420" y="2203397"/>
                  <a:pt x="6854582" y="-487832"/>
                  <a:pt x="9223783" y="271233"/>
                </a:cubicBezTo>
                <a:close/>
              </a:path>
            </a:pathLst>
          </a:custGeom>
          <a:solidFill>
            <a:schemeClr val="accent1">
              <a:alpha val="14000"/>
            </a:schemeClr>
          </a:solidFill>
          <a:ln w="114929" cap="flat">
            <a:noFill/>
            <a:prstDash val="solid"/>
            <a:miter/>
          </a:ln>
        </p:spPr>
        <p:txBody>
          <a:bodyPr rtlCol="0" anchor="ctr"/>
          <a:lstStyle/>
          <a:p>
            <a:endParaRPr lang="en-US"/>
          </a:p>
        </p:txBody>
      </p:sp>
      <p:grpSp>
        <p:nvGrpSpPr>
          <p:cNvPr id="11" name="Group 10">
            <a:extLst>
              <a:ext uri="{FF2B5EF4-FFF2-40B4-BE49-F238E27FC236}">
                <a16:creationId xmlns:a16="http://schemas.microsoft.com/office/drawing/2014/main" id="{01BBC853-F407-4ADD-B991-E0B25E1A0D59}"/>
              </a:ext>
            </a:extLst>
          </p:cNvPr>
          <p:cNvGrpSpPr/>
          <p:nvPr userDrawn="1"/>
        </p:nvGrpSpPr>
        <p:grpSpPr>
          <a:xfrm rot="10800000">
            <a:off x="0" y="0"/>
            <a:ext cx="12191035" cy="870016"/>
            <a:chOff x="-418135" y="2224324"/>
            <a:chExt cx="12191035" cy="870016"/>
          </a:xfrm>
        </p:grpSpPr>
        <p:sp>
          <p:nvSpPr>
            <p:cNvPr id="12" name="Freeform: Shape 11">
              <a:extLst>
                <a:ext uri="{FF2B5EF4-FFF2-40B4-BE49-F238E27FC236}">
                  <a16:creationId xmlns:a16="http://schemas.microsoft.com/office/drawing/2014/main" id="{1B190E45-DC94-41EF-A078-53B1A12CBBCB}"/>
                </a:ext>
              </a:extLst>
            </p:cNvPr>
            <p:cNvSpPr/>
            <p:nvPr/>
          </p:nvSpPr>
          <p:spPr>
            <a:xfrm>
              <a:off x="-418135" y="2324100"/>
              <a:ext cx="12191035" cy="770240"/>
            </a:xfrm>
            <a:custGeom>
              <a:avLst/>
              <a:gdLst>
                <a:gd name="connsiteX0" fmla="*/ 8350068 w 12191035"/>
                <a:gd name="connsiteY0" fmla="*/ 72 h 770240"/>
                <a:gd name="connsiteX1" fmla="*/ 9223783 w 12191035"/>
                <a:gd name="connsiteY1" fmla="*/ 76633 h 770240"/>
                <a:gd name="connsiteX2" fmla="*/ 12191035 w 12191035"/>
                <a:gd name="connsiteY2" fmla="*/ 295622 h 770240"/>
                <a:gd name="connsiteX3" fmla="*/ 12191035 w 12191035"/>
                <a:gd name="connsiteY3" fmla="*/ 308893 h 770240"/>
                <a:gd name="connsiteX4" fmla="*/ 12191035 w 12191035"/>
                <a:gd name="connsiteY4" fmla="*/ 770240 h 770240"/>
                <a:gd name="connsiteX5" fmla="*/ 0 w 12191035"/>
                <a:gd name="connsiteY5" fmla="*/ 770240 h 770240"/>
                <a:gd name="connsiteX6" fmla="*/ 0 w 12191035"/>
                <a:gd name="connsiteY6" fmla="*/ 607514 h 770240"/>
                <a:gd name="connsiteX7" fmla="*/ 0 w 12191035"/>
                <a:gd name="connsiteY7" fmla="*/ 454886 h 770240"/>
                <a:gd name="connsiteX8" fmla="*/ 8350068 w 12191035"/>
                <a:gd name="connsiteY8" fmla="*/ 72 h 77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1035" h="770240">
                  <a:moveTo>
                    <a:pt x="8350068" y="72"/>
                  </a:moveTo>
                  <a:cubicBezTo>
                    <a:pt x="8638671" y="-1444"/>
                    <a:pt x="8927633" y="21056"/>
                    <a:pt x="9223783" y="76633"/>
                  </a:cubicBezTo>
                  <a:cubicBezTo>
                    <a:pt x="10500392" y="315530"/>
                    <a:pt x="11489476" y="368617"/>
                    <a:pt x="12191035" y="295622"/>
                  </a:cubicBezTo>
                  <a:lnTo>
                    <a:pt x="12191035" y="308893"/>
                  </a:lnTo>
                  <a:lnTo>
                    <a:pt x="12191035" y="770240"/>
                  </a:lnTo>
                  <a:lnTo>
                    <a:pt x="0" y="770240"/>
                  </a:lnTo>
                  <a:lnTo>
                    <a:pt x="0" y="607514"/>
                  </a:lnTo>
                  <a:lnTo>
                    <a:pt x="0" y="454886"/>
                  </a:lnTo>
                  <a:cubicBezTo>
                    <a:pt x="4327243" y="1198120"/>
                    <a:pt x="6329850" y="10687"/>
                    <a:pt x="8350068" y="72"/>
                  </a:cubicBezTo>
                  <a:close/>
                </a:path>
              </a:pathLst>
            </a:custGeom>
            <a:gradFill>
              <a:gsLst>
                <a:gs pos="0">
                  <a:schemeClr val="accent1"/>
                </a:gs>
                <a:gs pos="100000">
                  <a:schemeClr val="accent1">
                    <a:lumMod val="50000"/>
                  </a:schemeClr>
                </a:gs>
              </a:gsLst>
              <a:lin ang="8100000" scaled="1"/>
            </a:gradFill>
            <a:ln w="114929"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9CB4F274-2B68-4A5E-934E-EBFE59AEC073}"/>
                </a:ext>
              </a:extLst>
            </p:cNvPr>
            <p:cNvSpPr/>
            <p:nvPr/>
          </p:nvSpPr>
          <p:spPr>
            <a:xfrm>
              <a:off x="-418135" y="2224324"/>
              <a:ext cx="12191035" cy="677418"/>
            </a:xfrm>
            <a:custGeom>
              <a:avLst/>
              <a:gdLst>
                <a:gd name="connsiteX0" fmla="*/ 9223783 w 12191035"/>
                <a:gd name="connsiteY0" fmla="*/ 271233 h 1174042"/>
                <a:gd name="connsiteX1" fmla="*/ 12191035 w 12191035"/>
                <a:gd name="connsiteY1" fmla="*/ 662266 h 1174042"/>
                <a:gd name="connsiteX2" fmla="*/ 12191035 w 12191035"/>
                <a:gd name="connsiteY2" fmla="*/ 627763 h 1174042"/>
                <a:gd name="connsiteX3" fmla="*/ 9223783 w 12191035"/>
                <a:gd name="connsiteY3" fmla="*/ 167724 h 1174042"/>
                <a:gd name="connsiteX4" fmla="*/ 0 w 12191035"/>
                <a:gd name="connsiteY4" fmla="*/ 133221 h 1174042"/>
                <a:gd name="connsiteX5" fmla="*/ 0 w 12191035"/>
                <a:gd name="connsiteY5" fmla="*/ 719771 h 1174042"/>
                <a:gd name="connsiteX6" fmla="*/ 9223783 w 12191035"/>
                <a:gd name="connsiteY6" fmla="*/ 271233 h 1174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1035" h="1174042">
                  <a:moveTo>
                    <a:pt x="9223783" y="271233"/>
                  </a:moveTo>
                  <a:cubicBezTo>
                    <a:pt x="10500392" y="685268"/>
                    <a:pt x="11489476" y="777276"/>
                    <a:pt x="12191035" y="662266"/>
                  </a:cubicBezTo>
                  <a:lnTo>
                    <a:pt x="12191035" y="627763"/>
                  </a:lnTo>
                  <a:cubicBezTo>
                    <a:pt x="11489476" y="754274"/>
                    <a:pt x="10500392" y="570258"/>
                    <a:pt x="9223783" y="167724"/>
                  </a:cubicBezTo>
                  <a:cubicBezTo>
                    <a:pt x="6854582" y="-602842"/>
                    <a:pt x="4945420" y="1616847"/>
                    <a:pt x="0" y="133221"/>
                  </a:cubicBezTo>
                  <a:lnTo>
                    <a:pt x="0" y="719771"/>
                  </a:lnTo>
                  <a:cubicBezTo>
                    <a:pt x="4945420" y="2203397"/>
                    <a:pt x="6854582" y="-487832"/>
                    <a:pt x="9223783" y="271233"/>
                  </a:cubicBezTo>
                  <a:close/>
                </a:path>
              </a:pathLst>
            </a:custGeom>
            <a:solidFill>
              <a:schemeClr val="accent1">
                <a:alpha val="14000"/>
              </a:schemeClr>
            </a:solidFill>
            <a:ln w="114929" cap="flat">
              <a:noFill/>
              <a:prstDash val="solid"/>
              <a:miter/>
            </a:ln>
          </p:spPr>
          <p:txBody>
            <a:bodyPr rtlCol="0" anchor="ctr"/>
            <a:lstStyle/>
            <a:p>
              <a:endParaRPr lang="en-US"/>
            </a:p>
          </p:txBody>
        </p:sp>
      </p:grpSp>
      <p:sp>
        <p:nvSpPr>
          <p:cNvPr id="14" name="Text Placeholder 14">
            <a:extLst>
              <a:ext uri="{FF2B5EF4-FFF2-40B4-BE49-F238E27FC236}">
                <a16:creationId xmlns:a16="http://schemas.microsoft.com/office/drawing/2014/main" id="{DE1E0EC0-7739-4E52-A163-E8589807290D}"/>
              </a:ext>
            </a:extLst>
          </p:cNvPr>
          <p:cNvSpPr>
            <a:spLocks noGrp="1"/>
          </p:cNvSpPr>
          <p:nvPr>
            <p:ph type="body" sz="quarter" idx="10"/>
          </p:nvPr>
        </p:nvSpPr>
        <p:spPr>
          <a:xfrm>
            <a:off x="335360" y="2979047"/>
            <a:ext cx="4608512" cy="865930"/>
          </a:xfrm>
          <a:prstGeom prst="rect">
            <a:avLst/>
          </a:prstGeom>
        </p:spPr>
        <p:txBody>
          <a:bodyPr anchor="ctr"/>
          <a:lstStyle>
            <a:lvl1pPr marL="0" indent="0" algn="ctr">
              <a:buNone/>
              <a:defRPr sz="4000" b="1">
                <a:solidFill>
                  <a:schemeClr val="tx1"/>
                </a:solidFill>
                <a:latin typeface="Century Gothic" panose="020B0502020202020204" pitchFamily="34" charset="0"/>
              </a:defRPr>
            </a:lvl1pPr>
          </a:lstStyle>
          <a:p>
            <a:pPr lvl="0"/>
            <a:r>
              <a:rPr lang="en-GB" dirty="0"/>
              <a:t>Click to edit Master text styles</a:t>
            </a:r>
          </a:p>
        </p:txBody>
      </p:sp>
      <p:pic>
        <p:nvPicPr>
          <p:cNvPr id="3" name="Picture 2">
            <a:extLst>
              <a:ext uri="{FF2B5EF4-FFF2-40B4-BE49-F238E27FC236}">
                <a16:creationId xmlns:a16="http://schemas.microsoft.com/office/drawing/2014/main" id="{AC6307E2-551E-E848-A14D-A7C340BA822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9336" y="1684218"/>
            <a:ext cx="5544616" cy="804513"/>
          </a:xfrm>
          <a:prstGeom prst="rect">
            <a:avLst/>
          </a:prstGeom>
        </p:spPr>
      </p:pic>
    </p:spTree>
    <p:extLst>
      <p:ext uri="{BB962C8B-B14F-4D97-AF65-F5344CB8AC3E}">
        <p14:creationId xmlns:p14="http://schemas.microsoft.com/office/powerpoint/2010/main" val="30938951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 single">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CBFF1ABF-F463-4CD8-A4A8-C7185D16A03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04958" y="6440016"/>
            <a:ext cx="2059484" cy="284644"/>
          </a:xfrm>
          <a:prstGeom prst="rect">
            <a:avLst/>
          </a:prstGeom>
        </p:spPr>
      </p:pic>
      <p:sp>
        <p:nvSpPr>
          <p:cNvPr id="15" name="TextBox 14">
            <a:extLst>
              <a:ext uri="{FF2B5EF4-FFF2-40B4-BE49-F238E27FC236}">
                <a16:creationId xmlns:a16="http://schemas.microsoft.com/office/drawing/2014/main" id="{20D80D17-F1E1-4C95-8040-7BDF8F5BFA53}"/>
              </a:ext>
            </a:extLst>
          </p:cNvPr>
          <p:cNvSpPr txBox="1"/>
          <p:nvPr userDrawn="1"/>
        </p:nvSpPr>
        <p:spPr>
          <a:xfrm>
            <a:off x="-229642" y="6481847"/>
            <a:ext cx="914400" cy="246221"/>
          </a:xfrm>
          <a:prstGeom prst="rect">
            <a:avLst/>
          </a:prstGeom>
          <a:noFill/>
        </p:spPr>
        <p:txBody>
          <a:bodyPr wrap="square">
            <a:spAutoFit/>
          </a:bodyPr>
          <a:lstStyle/>
          <a:p>
            <a:pPr algn="r"/>
            <a:fld id="{260E2A6B-A809-4840-BF14-8648BC0BDF87}" type="slidenum">
              <a:rPr lang="id-ID" sz="1000" b="1" i="0" spc="0" smtClean="0">
                <a:solidFill>
                  <a:srgbClr val="8B1C86"/>
                </a:solidFill>
                <a:latin typeface="+mj-lt"/>
                <a:ea typeface="Montserrat Semi" charset="0"/>
                <a:cs typeface="Montserrat Semi" charset="0"/>
              </a:rPr>
              <a:pPr algn="r"/>
              <a:t>‹#›</a:t>
            </a:fld>
            <a:endParaRPr lang="en-US" sz="1000" b="1" dirty="0">
              <a:solidFill>
                <a:srgbClr val="8B1C86"/>
              </a:solidFill>
            </a:endParaRPr>
          </a:p>
        </p:txBody>
      </p:sp>
      <p:sp>
        <p:nvSpPr>
          <p:cNvPr id="16" name="Text Placeholder 14">
            <a:extLst>
              <a:ext uri="{FF2B5EF4-FFF2-40B4-BE49-F238E27FC236}">
                <a16:creationId xmlns:a16="http://schemas.microsoft.com/office/drawing/2014/main" id="{170B1ECF-1EEF-43C5-BC1B-8B8139321BEA}"/>
              </a:ext>
            </a:extLst>
          </p:cNvPr>
          <p:cNvSpPr>
            <a:spLocks noGrp="1"/>
          </p:cNvSpPr>
          <p:nvPr>
            <p:ph type="body" sz="quarter" idx="10"/>
          </p:nvPr>
        </p:nvSpPr>
        <p:spPr>
          <a:xfrm>
            <a:off x="227558" y="118122"/>
            <a:ext cx="8801100" cy="603355"/>
          </a:xfrm>
          <a:prstGeom prst="rect">
            <a:avLst/>
          </a:prstGeom>
        </p:spPr>
        <p:txBody>
          <a:bodyPr anchor="ctr"/>
          <a:lstStyle>
            <a:lvl1pPr marL="0" indent="0" algn="l">
              <a:buNone/>
              <a:defRPr sz="3200" b="1">
                <a:solidFill>
                  <a:srgbClr val="8B1C86"/>
                </a:solidFill>
                <a:latin typeface="Century Gothic" panose="020B0502020202020204" pitchFamily="34" charset="0"/>
              </a:defRPr>
            </a:lvl1pPr>
          </a:lstStyle>
          <a:p>
            <a:pPr lvl="0"/>
            <a:r>
              <a:rPr lang="en-GB"/>
              <a:t>Click to edit Master text styles</a:t>
            </a:r>
          </a:p>
        </p:txBody>
      </p:sp>
      <p:cxnSp>
        <p:nvCxnSpPr>
          <p:cNvPr id="3" name="Straight Connector 2">
            <a:extLst>
              <a:ext uri="{FF2B5EF4-FFF2-40B4-BE49-F238E27FC236}">
                <a16:creationId xmlns:a16="http://schemas.microsoft.com/office/drawing/2014/main" id="{F5EF9EEC-E7DC-9847-866B-8A7062A07993}"/>
              </a:ext>
            </a:extLst>
          </p:cNvPr>
          <p:cNvCxnSpPr/>
          <p:nvPr userDrawn="1"/>
        </p:nvCxnSpPr>
        <p:spPr>
          <a:xfrm>
            <a:off x="0" y="6324600"/>
            <a:ext cx="12192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B4D2F035-80D1-8240-81C7-00884E79C1D1}"/>
              </a:ext>
            </a:extLst>
          </p:cNvPr>
          <p:cNvCxnSpPr/>
          <p:nvPr userDrawn="1"/>
        </p:nvCxnSpPr>
        <p:spPr>
          <a:xfrm>
            <a:off x="0" y="800100"/>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Content Placeholder 2">
            <a:extLst>
              <a:ext uri="{FF2B5EF4-FFF2-40B4-BE49-F238E27FC236}">
                <a16:creationId xmlns:a16="http://schemas.microsoft.com/office/drawing/2014/main" id="{8BD935AF-2F94-4B42-86C8-98732050A77D}"/>
              </a:ext>
            </a:extLst>
          </p:cNvPr>
          <p:cNvSpPr>
            <a:spLocks noGrp="1"/>
          </p:cNvSpPr>
          <p:nvPr>
            <p:ph sz="half" idx="1"/>
          </p:nvPr>
        </p:nvSpPr>
        <p:spPr>
          <a:xfrm>
            <a:off x="679810" y="1253331"/>
            <a:ext cx="10058400" cy="4351338"/>
          </a:xfrm>
          <a:prstGeom prst="rect">
            <a:avLst/>
          </a:prstGeom>
        </p:spPr>
        <p:txBody>
          <a:bodyPr/>
          <a:lstStyle>
            <a:lvl1pPr marL="0" indent="0">
              <a:buNone/>
              <a:defRPr sz="2000"/>
            </a:lvl1pPr>
            <a:lvl2pPr>
              <a:defRPr sz="1800"/>
            </a:lvl2pPr>
            <a:lvl3pPr>
              <a:defRPr sz="1700"/>
            </a:lvl3pPr>
            <a:lvl4pPr>
              <a:defRPr sz="1600"/>
            </a:lvl4pPr>
          </a:lstStyle>
          <a:p>
            <a:pPr lvl="0"/>
            <a:r>
              <a:rPr lang="en-GB"/>
              <a:t>Click to edit Master text styles</a:t>
            </a:r>
          </a:p>
          <a:p>
            <a:pPr lvl="1"/>
            <a:r>
              <a:rPr lang="en-GB"/>
              <a:t>Second level</a:t>
            </a:r>
          </a:p>
          <a:p>
            <a:pPr lvl="2"/>
            <a:r>
              <a:rPr lang="en-GB"/>
              <a:t>Third level</a:t>
            </a:r>
          </a:p>
          <a:p>
            <a:pPr lvl="3"/>
            <a:r>
              <a:rPr lang="en-GB"/>
              <a:t>Fourth level</a:t>
            </a:r>
          </a:p>
        </p:txBody>
      </p:sp>
    </p:spTree>
    <p:extLst>
      <p:ext uri="{BB962C8B-B14F-4D97-AF65-F5344CB8AC3E}">
        <p14:creationId xmlns:p14="http://schemas.microsoft.com/office/powerpoint/2010/main" val="25568266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3 bullet area">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CBFF1ABF-F463-4CD8-A4A8-C7185D16A03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04958" y="6440016"/>
            <a:ext cx="2059484" cy="284644"/>
          </a:xfrm>
          <a:prstGeom prst="rect">
            <a:avLst/>
          </a:prstGeom>
        </p:spPr>
      </p:pic>
      <p:sp>
        <p:nvSpPr>
          <p:cNvPr id="15" name="TextBox 14">
            <a:extLst>
              <a:ext uri="{FF2B5EF4-FFF2-40B4-BE49-F238E27FC236}">
                <a16:creationId xmlns:a16="http://schemas.microsoft.com/office/drawing/2014/main" id="{20D80D17-F1E1-4C95-8040-7BDF8F5BFA53}"/>
              </a:ext>
            </a:extLst>
          </p:cNvPr>
          <p:cNvSpPr txBox="1"/>
          <p:nvPr userDrawn="1"/>
        </p:nvSpPr>
        <p:spPr>
          <a:xfrm>
            <a:off x="-229642" y="6481847"/>
            <a:ext cx="914400" cy="246221"/>
          </a:xfrm>
          <a:prstGeom prst="rect">
            <a:avLst/>
          </a:prstGeom>
          <a:noFill/>
        </p:spPr>
        <p:txBody>
          <a:bodyPr wrap="square">
            <a:spAutoFit/>
          </a:bodyPr>
          <a:lstStyle/>
          <a:p>
            <a:pPr algn="r"/>
            <a:fld id="{260E2A6B-A809-4840-BF14-8648BC0BDF87}" type="slidenum">
              <a:rPr lang="id-ID" sz="1000" b="1" i="0" spc="0" smtClean="0">
                <a:solidFill>
                  <a:srgbClr val="8B1C86"/>
                </a:solidFill>
                <a:latin typeface="+mj-lt"/>
                <a:ea typeface="Montserrat Semi" charset="0"/>
                <a:cs typeface="Montserrat Semi" charset="0"/>
              </a:rPr>
              <a:pPr algn="r"/>
              <a:t>‹#›</a:t>
            </a:fld>
            <a:endParaRPr lang="en-US" sz="1000" b="1" dirty="0">
              <a:solidFill>
                <a:srgbClr val="8B1C86"/>
              </a:solidFill>
            </a:endParaRPr>
          </a:p>
        </p:txBody>
      </p:sp>
      <p:sp>
        <p:nvSpPr>
          <p:cNvPr id="16" name="Text Placeholder 14">
            <a:extLst>
              <a:ext uri="{FF2B5EF4-FFF2-40B4-BE49-F238E27FC236}">
                <a16:creationId xmlns:a16="http://schemas.microsoft.com/office/drawing/2014/main" id="{170B1ECF-1EEF-43C5-BC1B-8B8139321BEA}"/>
              </a:ext>
            </a:extLst>
          </p:cNvPr>
          <p:cNvSpPr>
            <a:spLocks noGrp="1"/>
          </p:cNvSpPr>
          <p:nvPr>
            <p:ph type="body" sz="quarter" idx="10"/>
          </p:nvPr>
        </p:nvSpPr>
        <p:spPr>
          <a:xfrm>
            <a:off x="119336" y="129932"/>
            <a:ext cx="8801100" cy="603355"/>
          </a:xfrm>
          <a:prstGeom prst="rect">
            <a:avLst/>
          </a:prstGeom>
        </p:spPr>
        <p:txBody>
          <a:bodyPr anchor="ctr"/>
          <a:lstStyle>
            <a:lvl1pPr marL="0" indent="0" algn="l">
              <a:buNone/>
              <a:defRPr sz="3200" b="1">
                <a:solidFill>
                  <a:srgbClr val="8B1C86"/>
                </a:solidFill>
                <a:latin typeface="Century Gothic" panose="020B0502020202020204" pitchFamily="34" charset="0"/>
              </a:defRPr>
            </a:lvl1pPr>
          </a:lstStyle>
          <a:p>
            <a:pPr lvl="0"/>
            <a:r>
              <a:rPr lang="en-GB"/>
              <a:t>Click to edit Master text styles</a:t>
            </a:r>
          </a:p>
        </p:txBody>
      </p:sp>
      <p:cxnSp>
        <p:nvCxnSpPr>
          <p:cNvPr id="3" name="Straight Connector 2">
            <a:extLst>
              <a:ext uri="{FF2B5EF4-FFF2-40B4-BE49-F238E27FC236}">
                <a16:creationId xmlns:a16="http://schemas.microsoft.com/office/drawing/2014/main" id="{F5EF9EEC-E7DC-9847-866B-8A7062A07993}"/>
              </a:ext>
            </a:extLst>
          </p:cNvPr>
          <p:cNvCxnSpPr/>
          <p:nvPr userDrawn="1"/>
        </p:nvCxnSpPr>
        <p:spPr>
          <a:xfrm>
            <a:off x="0" y="6324600"/>
            <a:ext cx="12192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B4D2F035-80D1-8240-81C7-00884E79C1D1}"/>
              </a:ext>
            </a:extLst>
          </p:cNvPr>
          <p:cNvCxnSpPr/>
          <p:nvPr userDrawn="1"/>
        </p:nvCxnSpPr>
        <p:spPr>
          <a:xfrm>
            <a:off x="0" y="800100"/>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8" name="Rounded Rectangle 23">
            <a:extLst>
              <a:ext uri="{FF2B5EF4-FFF2-40B4-BE49-F238E27FC236}">
                <a16:creationId xmlns:a16="http://schemas.microsoft.com/office/drawing/2014/main" id="{B17AAC41-9A0B-B84E-B5E5-53E576422210}"/>
              </a:ext>
            </a:extLst>
          </p:cNvPr>
          <p:cNvSpPr/>
          <p:nvPr userDrawn="1"/>
        </p:nvSpPr>
        <p:spPr>
          <a:xfrm>
            <a:off x="299590" y="1138876"/>
            <a:ext cx="11583442" cy="1409700"/>
          </a:xfrm>
          <a:prstGeom prst="roundRect">
            <a:avLst/>
          </a:prstGeom>
          <a:noFill/>
          <a:ln w="31750">
            <a:solidFill>
              <a:srgbClr val="F2F2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10" name="Rounded Rectangle 23">
            <a:extLst>
              <a:ext uri="{FF2B5EF4-FFF2-40B4-BE49-F238E27FC236}">
                <a16:creationId xmlns:a16="http://schemas.microsoft.com/office/drawing/2014/main" id="{7D1544D8-7D93-3743-94C6-1D324609C7C0}"/>
              </a:ext>
            </a:extLst>
          </p:cNvPr>
          <p:cNvSpPr/>
          <p:nvPr userDrawn="1"/>
        </p:nvSpPr>
        <p:spPr>
          <a:xfrm>
            <a:off x="304279" y="2858109"/>
            <a:ext cx="11583442" cy="1409700"/>
          </a:xfrm>
          <a:prstGeom prst="roundRect">
            <a:avLst/>
          </a:prstGeom>
          <a:noFill/>
          <a:ln w="31750">
            <a:solidFill>
              <a:srgbClr val="F2F2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11" name="Rounded Rectangle 23">
            <a:extLst>
              <a:ext uri="{FF2B5EF4-FFF2-40B4-BE49-F238E27FC236}">
                <a16:creationId xmlns:a16="http://schemas.microsoft.com/office/drawing/2014/main" id="{D25AA706-B561-7242-89C6-BA0EF4B66033}"/>
              </a:ext>
            </a:extLst>
          </p:cNvPr>
          <p:cNvSpPr/>
          <p:nvPr userDrawn="1"/>
        </p:nvSpPr>
        <p:spPr>
          <a:xfrm>
            <a:off x="304279" y="4648200"/>
            <a:ext cx="11583442" cy="1409700"/>
          </a:xfrm>
          <a:prstGeom prst="roundRect">
            <a:avLst/>
          </a:prstGeom>
          <a:noFill/>
          <a:ln w="31750">
            <a:solidFill>
              <a:srgbClr val="F2F2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Tree>
    <p:extLst>
      <p:ext uri="{BB962C8B-B14F-4D97-AF65-F5344CB8AC3E}">
        <p14:creationId xmlns:p14="http://schemas.microsoft.com/office/powerpoint/2010/main" val="26556187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o title">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CBFF1ABF-F463-4CD8-A4A8-C7185D16A03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04958" y="6440016"/>
            <a:ext cx="2059484" cy="284644"/>
          </a:xfrm>
          <a:prstGeom prst="rect">
            <a:avLst/>
          </a:prstGeom>
        </p:spPr>
      </p:pic>
      <p:sp>
        <p:nvSpPr>
          <p:cNvPr id="15" name="TextBox 14">
            <a:extLst>
              <a:ext uri="{FF2B5EF4-FFF2-40B4-BE49-F238E27FC236}">
                <a16:creationId xmlns:a16="http://schemas.microsoft.com/office/drawing/2014/main" id="{20D80D17-F1E1-4C95-8040-7BDF8F5BFA53}"/>
              </a:ext>
            </a:extLst>
          </p:cNvPr>
          <p:cNvSpPr txBox="1"/>
          <p:nvPr userDrawn="1"/>
        </p:nvSpPr>
        <p:spPr>
          <a:xfrm>
            <a:off x="-229642" y="6481847"/>
            <a:ext cx="914400" cy="246221"/>
          </a:xfrm>
          <a:prstGeom prst="rect">
            <a:avLst/>
          </a:prstGeom>
          <a:noFill/>
        </p:spPr>
        <p:txBody>
          <a:bodyPr wrap="square">
            <a:spAutoFit/>
          </a:bodyPr>
          <a:lstStyle/>
          <a:p>
            <a:pPr algn="r"/>
            <a:fld id="{260E2A6B-A809-4840-BF14-8648BC0BDF87}" type="slidenum">
              <a:rPr lang="id-ID" sz="1000" b="1" i="0" spc="0" smtClean="0">
                <a:solidFill>
                  <a:srgbClr val="8B1C86"/>
                </a:solidFill>
                <a:latin typeface="+mj-lt"/>
                <a:ea typeface="Montserrat Semi" charset="0"/>
                <a:cs typeface="Montserrat Semi" charset="0"/>
              </a:rPr>
              <a:pPr algn="r"/>
              <a:t>‹#›</a:t>
            </a:fld>
            <a:endParaRPr lang="en-US" sz="1000" b="1" dirty="0">
              <a:solidFill>
                <a:srgbClr val="8B1C86"/>
              </a:solidFill>
            </a:endParaRPr>
          </a:p>
        </p:txBody>
      </p:sp>
      <p:cxnSp>
        <p:nvCxnSpPr>
          <p:cNvPr id="3" name="Straight Connector 2">
            <a:extLst>
              <a:ext uri="{FF2B5EF4-FFF2-40B4-BE49-F238E27FC236}">
                <a16:creationId xmlns:a16="http://schemas.microsoft.com/office/drawing/2014/main" id="{F5EF9EEC-E7DC-9847-866B-8A7062A07993}"/>
              </a:ext>
            </a:extLst>
          </p:cNvPr>
          <p:cNvCxnSpPr/>
          <p:nvPr userDrawn="1"/>
        </p:nvCxnSpPr>
        <p:spPr>
          <a:xfrm>
            <a:off x="0" y="6324600"/>
            <a:ext cx="121920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275026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no content">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CBFF1ABF-F463-4CD8-A4A8-C7185D16A03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04958" y="6440016"/>
            <a:ext cx="2059484" cy="284644"/>
          </a:xfrm>
          <a:prstGeom prst="rect">
            <a:avLst/>
          </a:prstGeom>
        </p:spPr>
      </p:pic>
      <p:sp>
        <p:nvSpPr>
          <p:cNvPr id="15" name="TextBox 14">
            <a:extLst>
              <a:ext uri="{FF2B5EF4-FFF2-40B4-BE49-F238E27FC236}">
                <a16:creationId xmlns:a16="http://schemas.microsoft.com/office/drawing/2014/main" id="{20D80D17-F1E1-4C95-8040-7BDF8F5BFA53}"/>
              </a:ext>
            </a:extLst>
          </p:cNvPr>
          <p:cNvSpPr txBox="1"/>
          <p:nvPr userDrawn="1"/>
        </p:nvSpPr>
        <p:spPr>
          <a:xfrm>
            <a:off x="-229642" y="6481847"/>
            <a:ext cx="914400" cy="246221"/>
          </a:xfrm>
          <a:prstGeom prst="rect">
            <a:avLst/>
          </a:prstGeom>
          <a:noFill/>
        </p:spPr>
        <p:txBody>
          <a:bodyPr wrap="square">
            <a:spAutoFit/>
          </a:bodyPr>
          <a:lstStyle/>
          <a:p>
            <a:pPr algn="r"/>
            <a:fld id="{260E2A6B-A809-4840-BF14-8648BC0BDF87}" type="slidenum">
              <a:rPr lang="id-ID" sz="1000" b="1" i="0" spc="0" smtClean="0">
                <a:solidFill>
                  <a:srgbClr val="8B1C86"/>
                </a:solidFill>
                <a:latin typeface="+mj-lt"/>
                <a:ea typeface="Montserrat Semi" charset="0"/>
                <a:cs typeface="Montserrat Semi" charset="0"/>
              </a:rPr>
              <a:pPr algn="r"/>
              <a:t>‹#›</a:t>
            </a:fld>
            <a:endParaRPr lang="en-US" sz="1000" b="1" dirty="0">
              <a:solidFill>
                <a:srgbClr val="8B1C86"/>
              </a:solidFill>
            </a:endParaRPr>
          </a:p>
        </p:txBody>
      </p:sp>
      <p:sp>
        <p:nvSpPr>
          <p:cNvPr id="16" name="Text Placeholder 14">
            <a:extLst>
              <a:ext uri="{FF2B5EF4-FFF2-40B4-BE49-F238E27FC236}">
                <a16:creationId xmlns:a16="http://schemas.microsoft.com/office/drawing/2014/main" id="{170B1ECF-1EEF-43C5-BC1B-8B8139321BEA}"/>
              </a:ext>
            </a:extLst>
          </p:cNvPr>
          <p:cNvSpPr>
            <a:spLocks noGrp="1"/>
          </p:cNvSpPr>
          <p:nvPr>
            <p:ph type="body" sz="quarter" idx="10"/>
          </p:nvPr>
        </p:nvSpPr>
        <p:spPr>
          <a:xfrm>
            <a:off x="119336" y="129932"/>
            <a:ext cx="8801100" cy="603355"/>
          </a:xfrm>
          <a:prstGeom prst="rect">
            <a:avLst/>
          </a:prstGeom>
        </p:spPr>
        <p:txBody>
          <a:bodyPr anchor="ctr"/>
          <a:lstStyle>
            <a:lvl1pPr marL="0" indent="0" algn="l">
              <a:buNone/>
              <a:defRPr sz="3200" b="1">
                <a:solidFill>
                  <a:srgbClr val="8B1C86"/>
                </a:solidFill>
                <a:latin typeface="Century Gothic" panose="020B0502020202020204" pitchFamily="34" charset="0"/>
              </a:defRPr>
            </a:lvl1pPr>
          </a:lstStyle>
          <a:p>
            <a:pPr lvl="0"/>
            <a:r>
              <a:rPr lang="en-GB"/>
              <a:t>Click to edit Master text styles</a:t>
            </a:r>
          </a:p>
        </p:txBody>
      </p:sp>
      <p:cxnSp>
        <p:nvCxnSpPr>
          <p:cNvPr id="3" name="Straight Connector 2">
            <a:extLst>
              <a:ext uri="{FF2B5EF4-FFF2-40B4-BE49-F238E27FC236}">
                <a16:creationId xmlns:a16="http://schemas.microsoft.com/office/drawing/2014/main" id="{F5EF9EEC-E7DC-9847-866B-8A7062A07993}"/>
              </a:ext>
            </a:extLst>
          </p:cNvPr>
          <p:cNvCxnSpPr/>
          <p:nvPr userDrawn="1"/>
        </p:nvCxnSpPr>
        <p:spPr>
          <a:xfrm>
            <a:off x="0" y="6324600"/>
            <a:ext cx="12192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B4D2F035-80D1-8240-81C7-00884E79C1D1}"/>
              </a:ext>
            </a:extLst>
          </p:cNvPr>
          <p:cNvCxnSpPr/>
          <p:nvPr userDrawn="1"/>
        </p:nvCxnSpPr>
        <p:spPr>
          <a:xfrm>
            <a:off x="0" y="800100"/>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413017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CBFF1ABF-F463-4CD8-A4A8-C7185D16A03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04958" y="6440016"/>
            <a:ext cx="2059484" cy="284644"/>
          </a:xfrm>
          <a:prstGeom prst="rect">
            <a:avLst/>
          </a:prstGeom>
        </p:spPr>
      </p:pic>
      <p:sp>
        <p:nvSpPr>
          <p:cNvPr id="15" name="TextBox 14">
            <a:extLst>
              <a:ext uri="{FF2B5EF4-FFF2-40B4-BE49-F238E27FC236}">
                <a16:creationId xmlns:a16="http://schemas.microsoft.com/office/drawing/2014/main" id="{20D80D17-F1E1-4C95-8040-7BDF8F5BFA53}"/>
              </a:ext>
            </a:extLst>
          </p:cNvPr>
          <p:cNvSpPr txBox="1"/>
          <p:nvPr userDrawn="1"/>
        </p:nvSpPr>
        <p:spPr>
          <a:xfrm>
            <a:off x="-229642" y="6481847"/>
            <a:ext cx="914400" cy="246221"/>
          </a:xfrm>
          <a:prstGeom prst="rect">
            <a:avLst/>
          </a:prstGeom>
          <a:noFill/>
        </p:spPr>
        <p:txBody>
          <a:bodyPr wrap="square">
            <a:spAutoFit/>
          </a:bodyPr>
          <a:lstStyle/>
          <a:p>
            <a:pPr algn="r"/>
            <a:fld id="{260E2A6B-A809-4840-BF14-8648BC0BDF87}" type="slidenum">
              <a:rPr lang="id-ID" sz="1000" b="1" i="0" spc="0" smtClean="0">
                <a:solidFill>
                  <a:srgbClr val="8B1C86"/>
                </a:solidFill>
                <a:latin typeface="+mj-lt"/>
                <a:ea typeface="Montserrat Semi" charset="0"/>
                <a:cs typeface="Montserrat Semi" charset="0"/>
              </a:rPr>
              <a:pPr algn="r"/>
              <a:t>‹#›</a:t>
            </a:fld>
            <a:endParaRPr lang="en-US" sz="1000" b="1" dirty="0">
              <a:solidFill>
                <a:srgbClr val="8B1C86"/>
              </a:solidFill>
            </a:endParaRPr>
          </a:p>
        </p:txBody>
      </p:sp>
      <p:cxnSp>
        <p:nvCxnSpPr>
          <p:cNvPr id="3" name="Straight Connector 2">
            <a:extLst>
              <a:ext uri="{FF2B5EF4-FFF2-40B4-BE49-F238E27FC236}">
                <a16:creationId xmlns:a16="http://schemas.microsoft.com/office/drawing/2014/main" id="{F5EF9EEC-E7DC-9847-866B-8A7062A07993}"/>
              </a:ext>
            </a:extLst>
          </p:cNvPr>
          <p:cNvCxnSpPr/>
          <p:nvPr userDrawn="1"/>
        </p:nvCxnSpPr>
        <p:spPr>
          <a:xfrm>
            <a:off x="0" y="6324600"/>
            <a:ext cx="12192000" cy="0"/>
          </a:xfrm>
          <a:prstGeom prst="line">
            <a:avLst/>
          </a:prstGeom>
        </p:spPr>
        <p:style>
          <a:lnRef idx="1">
            <a:schemeClr val="accent1"/>
          </a:lnRef>
          <a:fillRef idx="0">
            <a:schemeClr val="accent1"/>
          </a:fillRef>
          <a:effectRef idx="0">
            <a:schemeClr val="accent1"/>
          </a:effectRef>
          <a:fontRef idx="minor">
            <a:schemeClr val="tx1"/>
          </a:fontRef>
        </p:style>
      </p:cxnSp>
      <p:sp>
        <p:nvSpPr>
          <p:cNvPr id="5" name="Chevron 87">
            <a:extLst>
              <a:ext uri="{FF2B5EF4-FFF2-40B4-BE49-F238E27FC236}">
                <a16:creationId xmlns:a16="http://schemas.microsoft.com/office/drawing/2014/main" id="{A4F151FE-758C-7646-8D6C-F4AC0822BD96}"/>
              </a:ext>
            </a:extLst>
          </p:cNvPr>
          <p:cNvSpPr/>
          <p:nvPr userDrawn="1"/>
        </p:nvSpPr>
        <p:spPr>
          <a:xfrm>
            <a:off x="2831254" y="3556322"/>
            <a:ext cx="1632373" cy="330315"/>
          </a:xfrm>
          <a:prstGeom prst="chevron">
            <a:avLst/>
          </a:prstGeom>
          <a:solidFill>
            <a:srgbClr val="8B1C8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67" dirty="0">
              <a:solidFill>
                <a:schemeClr val="bg1"/>
              </a:solidFill>
              <a:latin typeface="+mj-lt"/>
            </a:endParaRPr>
          </a:p>
        </p:txBody>
      </p:sp>
      <p:sp>
        <p:nvSpPr>
          <p:cNvPr id="6" name="Chevron 88">
            <a:extLst>
              <a:ext uri="{FF2B5EF4-FFF2-40B4-BE49-F238E27FC236}">
                <a16:creationId xmlns:a16="http://schemas.microsoft.com/office/drawing/2014/main" id="{8BF72855-CFD9-4A42-A34E-AE398F9A71FF}"/>
              </a:ext>
            </a:extLst>
          </p:cNvPr>
          <p:cNvSpPr/>
          <p:nvPr userDrawn="1"/>
        </p:nvSpPr>
        <p:spPr>
          <a:xfrm>
            <a:off x="4463627" y="3556322"/>
            <a:ext cx="1632373" cy="330315"/>
          </a:xfrm>
          <a:prstGeom prst="chevron">
            <a:avLst/>
          </a:prstGeom>
          <a:solidFill>
            <a:srgbClr val="8B1C8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67" dirty="0">
              <a:solidFill>
                <a:schemeClr val="bg1"/>
              </a:solidFill>
              <a:latin typeface="+mj-lt"/>
            </a:endParaRPr>
          </a:p>
        </p:txBody>
      </p:sp>
      <p:sp>
        <p:nvSpPr>
          <p:cNvPr id="7" name="Chevron 89">
            <a:extLst>
              <a:ext uri="{FF2B5EF4-FFF2-40B4-BE49-F238E27FC236}">
                <a16:creationId xmlns:a16="http://schemas.microsoft.com/office/drawing/2014/main" id="{7A8540DA-02D4-0848-A592-76F20C117CF4}"/>
              </a:ext>
            </a:extLst>
          </p:cNvPr>
          <p:cNvSpPr/>
          <p:nvPr userDrawn="1"/>
        </p:nvSpPr>
        <p:spPr>
          <a:xfrm>
            <a:off x="6096000" y="3556322"/>
            <a:ext cx="1632373" cy="330315"/>
          </a:xfrm>
          <a:prstGeom prst="chevron">
            <a:avLst/>
          </a:prstGeom>
          <a:solidFill>
            <a:srgbClr val="8B1C8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67" dirty="0">
              <a:solidFill>
                <a:schemeClr val="bg1"/>
              </a:solidFill>
              <a:latin typeface="+mj-lt"/>
            </a:endParaRPr>
          </a:p>
        </p:txBody>
      </p:sp>
      <p:sp>
        <p:nvSpPr>
          <p:cNvPr id="8" name="Chevron 90">
            <a:extLst>
              <a:ext uri="{FF2B5EF4-FFF2-40B4-BE49-F238E27FC236}">
                <a16:creationId xmlns:a16="http://schemas.microsoft.com/office/drawing/2014/main" id="{3BE95550-2725-F843-8467-5E2FBA0E3E5D}"/>
              </a:ext>
            </a:extLst>
          </p:cNvPr>
          <p:cNvSpPr/>
          <p:nvPr userDrawn="1"/>
        </p:nvSpPr>
        <p:spPr>
          <a:xfrm>
            <a:off x="7728374" y="3556322"/>
            <a:ext cx="1632373" cy="330315"/>
          </a:xfrm>
          <a:prstGeom prst="chevron">
            <a:avLst/>
          </a:prstGeom>
          <a:solidFill>
            <a:srgbClr val="8B1C8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67" dirty="0">
              <a:solidFill>
                <a:schemeClr val="bg1"/>
              </a:solidFill>
              <a:latin typeface="+mj-lt"/>
            </a:endParaRPr>
          </a:p>
        </p:txBody>
      </p:sp>
      <p:sp>
        <p:nvSpPr>
          <p:cNvPr id="9" name="Chevron 91">
            <a:extLst>
              <a:ext uri="{FF2B5EF4-FFF2-40B4-BE49-F238E27FC236}">
                <a16:creationId xmlns:a16="http://schemas.microsoft.com/office/drawing/2014/main" id="{8C8EA73B-3C2A-6045-ACD4-DC8090F2772C}"/>
              </a:ext>
            </a:extLst>
          </p:cNvPr>
          <p:cNvSpPr/>
          <p:nvPr userDrawn="1"/>
        </p:nvSpPr>
        <p:spPr>
          <a:xfrm>
            <a:off x="9360747" y="3556322"/>
            <a:ext cx="1632373" cy="330315"/>
          </a:xfrm>
          <a:prstGeom prst="chevron">
            <a:avLst/>
          </a:prstGeom>
          <a:solidFill>
            <a:srgbClr val="8B1C8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67" dirty="0">
              <a:solidFill>
                <a:schemeClr val="bg1"/>
              </a:solidFill>
              <a:latin typeface="+mj-lt"/>
            </a:endParaRPr>
          </a:p>
        </p:txBody>
      </p:sp>
      <p:sp>
        <p:nvSpPr>
          <p:cNvPr id="10" name="Chevron 92">
            <a:extLst>
              <a:ext uri="{FF2B5EF4-FFF2-40B4-BE49-F238E27FC236}">
                <a16:creationId xmlns:a16="http://schemas.microsoft.com/office/drawing/2014/main" id="{7214194C-7C48-BA43-9305-9D2578591F6A}"/>
              </a:ext>
            </a:extLst>
          </p:cNvPr>
          <p:cNvSpPr/>
          <p:nvPr userDrawn="1"/>
        </p:nvSpPr>
        <p:spPr>
          <a:xfrm>
            <a:off x="1198880" y="3556322"/>
            <a:ext cx="1632373" cy="330315"/>
          </a:xfrm>
          <a:prstGeom prst="chevron">
            <a:avLst/>
          </a:prstGeom>
          <a:solidFill>
            <a:srgbClr val="8B1C8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67" dirty="0">
              <a:solidFill>
                <a:schemeClr val="bg1"/>
              </a:solidFill>
              <a:latin typeface="+mj-lt"/>
            </a:endParaRPr>
          </a:p>
        </p:txBody>
      </p:sp>
      <p:sp>
        <p:nvSpPr>
          <p:cNvPr id="11" name="Oval 10">
            <a:extLst>
              <a:ext uri="{FF2B5EF4-FFF2-40B4-BE49-F238E27FC236}">
                <a16:creationId xmlns:a16="http://schemas.microsoft.com/office/drawing/2014/main" id="{DA9692B3-50D8-664F-A875-62D1530CBBAA}"/>
              </a:ext>
            </a:extLst>
          </p:cNvPr>
          <p:cNvSpPr/>
          <p:nvPr userDrawn="1"/>
        </p:nvSpPr>
        <p:spPr>
          <a:xfrm>
            <a:off x="1481141" y="1801726"/>
            <a:ext cx="1033988" cy="1052152"/>
          </a:xfrm>
          <a:prstGeom prst="ellipse">
            <a:avLst/>
          </a:prstGeom>
          <a:noFill/>
          <a:ln w="12700">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solidFill>
                <a:schemeClr val="tx1"/>
              </a:solidFill>
              <a:latin typeface="Century Gothic" panose="020B0502020202020204" pitchFamily="34" charset="0"/>
            </a:endParaRPr>
          </a:p>
        </p:txBody>
      </p:sp>
      <p:sp>
        <p:nvSpPr>
          <p:cNvPr id="12" name="Oval 11">
            <a:extLst>
              <a:ext uri="{FF2B5EF4-FFF2-40B4-BE49-F238E27FC236}">
                <a16:creationId xmlns:a16="http://schemas.microsoft.com/office/drawing/2014/main" id="{EE6BD723-4B39-394B-9F4B-1B9AE758B289}"/>
              </a:ext>
            </a:extLst>
          </p:cNvPr>
          <p:cNvSpPr/>
          <p:nvPr userDrawn="1"/>
        </p:nvSpPr>
        <p:spPr>
          <a:xfrm>
            <a:off x="3052554" y="4542322"/>
            <a:ext cx="1033988" cy="1052152"/>
          </a:xfrm>
          <a:prstGeom prst="ellipse">
            <a:avLst/>
          </a:prstGeom>
          <a:noFill/>
          <a:ln w="12700">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MY" sz="2400" dirty="0">
              <a:solidFill>
                <a:schemeClr val="tx1"/>
              </a:solidFill>
            </a:endParaRPr>
          </a:p>
        </p:txBody>
      </p:sp>
      <p:cxnSp>
        <p:nvCxnSpPr>
          <p:cNvPr id="16" name="Straight Connector 15">
            <a:extLst>
              <a:ext uri="{FF2B5EF4-FFF2-40B4-BE49-F238E27FC236}">
                <a16:creationId xmlns:a16="http://schemas.microsoft.com/office/drawing/2014/main" id="{7B87EF29-5EE9-724A-97BB-EC54A1A79169}"/>
              </a:ext>
            </a:extLst>
          </p:cNvPr>
          <p:cNvCxnSpPr/>
          <p:nvPr userDrawn="1"/>
        </p:nvCxnSpPr>
        <p:spPr>
          <a:xfrm flipV="1">
            <a:off x="1998133" y="3008586"/>
            <a:ext cx="0" cy="429431"/>
          </a:xfrm>
          <a:prstGeom prst="line">
            <a:avLst/>
          </a:prstGeom>
          <a:ln w="6350">
            <a:solidFill>
              <a:schemeClr val="bg1">
                <a:lumMod val="75000"/>
              </a:schemeClr>
            </a:solidFill>
            <a:headEnd type="oval" w="med" len="med"/>
            <a:tailEnd type="oval" w="med" len="me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C1B762AB-9E03-274D-8844-8755238E209E}"/>
              </a:ext>
            </a:extLst>
          </p:cNvPr>
          <p:cNvCxnSpPr/>
          <p:nvPr userDrawn="1"/>
        </p:nvCxnSpPr>
        <p:spPr>
          <a:xfrm flipV="1">
            <a:off x="3569547" y="4004941"/>
            <a:ext cx="0" cy="429431"/>
          </a:xfrm>
          <a:prstGeom prst="line">
            <a:avLst/>
          </a:prstGeom>
          <a:ln w="6350">
            <a:solidFill>
              <a:schemeClr val="bg1">
                <a:lumMod val="75000"/>
              </a:schemeClr>
            </a:solidFill>
            <a:headEnd type="oval" w="med" len="med"/>
            <a:tailEnd type="oval" w="med" len="med"/>
          </a:ln>
          <a:effectLst/>
        </p:spPr>
        <p:style>
          <a:lnRef idx="2">
            <a:schemeClr val="accent1"/>
          </a:lnRef>
          <a:fillRef idx="0">
            <a:schemeClr val="accent1"/>
          </a:fillRef>
          <a:effectRef idx="1">
            <a:schemeClr val="accent1"/>
          </a:effectRef>
          <a:fontRef idx="minor">
            <a:schemeClr val="tx1"/>
          </a:fontRef>
        </p:style>
      </p:cxnSp>
      <p:sp>
        <p:nvSpPr>
          <p:cNvPr id="19" name="Oval 18">
            <a:extLst>
              <a:ext uri="{FF2B5EF4-FFF2-40B4-BE49-F238E27FC236}">
                <a16:creationId xmlns:a16="http://schemas.microsoft.com/office/drawing/2014/main" id="{FC18A808-455D-6A49-A78B-8988B1A8E066}"/>
              </a:ext>
            </a:extLst>
          </p:cNvPr>
          <p:cNvSpPr/>
          <p:nvPr userDrawn="1"/>
        </p:nvSpPr>
        <p:spPr>
          <a:xfrm>
            <a:off x="4734559" y="1801726"/>
            <a:ext cx="1033988" cy="1052152"/>
          </a:xfrm>
          <a:prstGeom prst="ellipse">
            <a:avLst/>
          </a:prstGeom>
          <a:noFill/>
          <a:ln w="12700">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solidFill>
                <a:schemeClr val="tx1"/>
              </a:solidFill>
            </a:endParaRPr>
          </a:p>
        </p:txBody>
      </p:sp>
      <p:cxnSp>
        <p:nvCxnSpPr>
          <p:cNvPr id="20" name="Straight Connector 19">
            <a:extLst>
              <a:ext uri="{FF2B5EF4-FFF2-40B4-BE49-F238E27FC236}">
                <a16:creationId xmlns:a16="http://schemas.microsoft.com/office/drawing/2014/main" id="{902FF2E6-34D9-D744-899B-5F02957E1FA3}"/>
              </a:ext>
            </a:extLst>
          </p:cNvPr>
          <p:cNvCxnSpPr/>
          <p:nvPr userDrawn="1"/>
        </p:nvCxnSpPr>
        <p:spPr>
          <a:xfrm flipV="1">
            <a:off x="5251552" y="3008586"/>
            <a:ext cx="0" cy="429431"/>
          </a:xfrm>
          <a:prstGeom prst="line">
            <a:avLst/>
          </a:prstGeom>
          <a:ln w="6350">
            <a:solidFill>
              <a:schemeClr val="bg1">
                <a:lumMod val="75000"/>
              </a:schemeClr>
            </a:solidFill>
            <a:headEnd type="oval" w="med" len="med"/>
            <a:tailEnd type="oval" w="med" len="med"/>
          </a:ln>
          <a:effectLst/>
        </p:spPr>
        <p:style>
          <a:lnRef idx="2">
            <a:schemeClr val="accent1"/>
          </a:lnRef>
          <a:fillRef idx="0">
            <a:schemeClr val="accent1"/>
          </a:fillRef>
          <a:effectRef idx="1">
            <a:schemeClr val="accent1"/>
          </a:effectRef>
          <a:fontRef idx="minor">
            <a:schemeClr val="tx1"/>
          </a:fontRef>
        </p:style>
      </p:cxnSp>
      <p:sp>
        <p:nvSpPr>
          <p:cNvPr id="21" name="Oval 20">
            <a:extLst>
              <a:ext uri="{FF2B5EF4-FFF2-40B4-BE49-F238E27FC236}">
                <a16:creationId xmlns:a16="http://schemas.microsoft.com/office/drawing/2014/main" id="{A47791BB-72F6-B94C-BBB7-05FE52DD56D7}"/>
              </a:ext>
            </a:extLst>
          </p:cNvPr>
          <p:cNvSpPr/>
          <p:nvPr userDrawn="1"/>
        </p:nvSpPr>
        <p:spPr>
          <a:xfrm>
            <a:off x="6317301" y="4542322"/>
            <a:ext cx="1033988" cy="1052152"/>
          </a:xfrm>
          <a:prstGeom prst="ellipse">
            <a:avLst/>
          </a:prstGeom>
          <a:noFill/>
          <a:ln w="12700">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solidFill>
                <a:schemeClr val="tx1"/>
              </a:solidFill>
            </a:endParaRPr>
          </a:p>
        </p:txBody>
      </p:sp>
      <p:cxnSp>
        <p:nvCxnSpPr>
          <p:cNvPr id="22" name="Straight Connector 21">
            <a:extLst>
              <a:ext uri="{FF2B5EF4-FFF2-40B4-BE49-F238E27FC236}">
                <a16:creationId xmlns:a16="http://schemas.microsoft.com/office/drawing/2014/main" id="{14DBBEDA-8195-DF46-B56C-B42189519A56}"/>
              </a:ext>
            </a:extLst>
          </p:cNvPr>
          <p:cNvCxnSpPr/>
          <p:nvPr userDrawn="1"/>
        </p:nvCxnSpPr>
        <p:spPr>
          <a:xfrm flipV="1">
            <a:off x="6834293" y="4004941"/>
            <a:ext cx="0" cy="429431"/>
          </a:xfrm>
          <a:prstGeom prst="line">
            <a:avLst/>
          </a:prstGeom>
          <a:ln w="6350">
            <a:solidFill>
              <a:schemeClr val="bg1">
                <a:lumMod val="75000"/>
              </a:schemeClr>
            </a:solidFill>
            <a:headEnd type="oval" w="med" len="med"/>
            <a:tailEnd type="oval" w="med" len="med"/>
          </a:ln>
          <a:effectLst/>
        </p:spPr>
        <p:style>
          <a:lnRef idx="2">
            <a:schemeClr val="accent1"/>
          </a:lnRef>
          <a:fillRef idx="0">
            <a:schemeClr val="accent1"/>
          </a:fillRef>
          <a:effectRef idx="1">
            <a:schemeClr val="accent1"/>
          </a:effectRef>
          <a:fontRef idx="minor">
            <a:schemeClr val="tx1"/>
          </a:fontRef>
        </p:style>
      </p:cxnSp>
      <p:sp>
        <p:nvSpPr>
          <p:cNvPr id="23" name="Oval 22">
            <a:extLst>
              <a:ext uri="{FF2B5EF4-FFF2-40B4-BE49-F238E27FC236}">
                <a16:creationId xmlns:a16="http://schemas.microsoft.com/office/drawing/2014/main" id="{9722DAEF-8A70-DD47-8B00-157102BBE72F}"/>
              </a:ext>
            </a:extLst>
          </p:cNvPr>
          <p:cNvSpPr/>
          <p:nvPr userDrawn="1"/>
        </p:nvSpPr>
        <p:spPr>
          <a:xfrm>
            <a:off x="7999306" y="1801726"/>
            <a:ext cx="1033988" cy="1052152"/>
          </a:xfrm>
          <a:prstGeom prst="ellipse">
            <a:avLst/>
          </a:prstGeom>
          <a:noFill/>
          <a:ln w="12700">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solidFill>
                <a:schemeClr val="tx1"/>
              </a:solidFill>
              <a:latin typeface="Century Gothic" panose="020B0502020202020204" pitchFamily="34" charset="0"/>
            </a:endParaRPr>
          </a:p>
        </p:txBody>
      </p:sp>
      <p:cxnSp>
        <p:nvCxnSpPr>
          <p:cNvPr id="24" name="Straight Connector 23">
            <a:extLst>
              <a:ext uri="{FF2B5EF4-FFF2-40B4-BE49-F238E27FC236}">
                <a16:creationId xmlns:a16="http://schemas.microsoft.com/office/drawing/2014/main" id="{39F7CCEE-0980-1242-AC5B-3BE06878DDB8}"/>
              </a:ext>
            </a:extLst>
          </p:cNvPr>
          <p:cNvCxnSpPr/>
          <p:nvPr userDrawn="1"/>
        </p:nvCxnSpPr>
        <p:spPr>
          <a:xfrm flipV="1">
            <a:off x="8516299" y="3008586"/>
            <a:ext cx="0" cy="429431"/>
          </a:xfrm>
          <a:prstGeom prst="line">
            <a:avLst/>
          </a:prstGeom>
          <a:ln w="6350">
            <a:solidFill>
              <a:schemeClr val="bg1">
                <a:lumMod val="75000"/>
              </a:schemeClr>
            </a:solidFill>
            <a:headEnd type="oval" w="med" len="med"/>
            <a:tailEnd type="oval" w="med" len="med"/>
          </a:ln>
          <a:effectLst/>
        </p:spPr>
        <p:style>
          <a:lnRef idx="2">
            <a:schemeClr val="accent1"/>
          </a:lnRef>
          <a:fillRef idx="0">
            <a:schemeClr val="accent1"/>
          </a:fillRef>
          <a:effectRef idx="1">
            <a:schemeClr val="accent1"/>
          </a:effectRef>
          <a:fontRef idx="minor">
            <a:schemeClr val="tx1"/>
          </a:fontRef>
        </p:style>
      </p:cxnSp>
      <p:sp>
        <p:nvSpPr>
          <p:cNvPr id="25" name="Oval 24">
            <a:extLst>
              <a:ext uri="{FF2B5EF4-FFF2-40B4-BE49-F238E27FC236}">
                <a16:creationId xmlns:a16="http://schemas.microsoft.com/office/drawing/2014/main" id="{93D086B2-A13E-5C4E-9153-F7D476CC14DD}"/>
              </a:ext>
            </a:extLst>
          </p:cNvPr>
          <p:cNvSpPr/>
          <p:nvPr userDrawn="1"/>
        </p:nvSpPr>
        <p:spPr>
          <a:xfrm>
            <a:off x="9584833" y="4542322"/>
            <a:ext cx="1033988" cy="1052152"/>
          </a:xfrm>
          <a:prstGeom prst="ellipse">
            <a:avLst/>
          </a:prstGeom>
          <a:noFill/>
          <a:ln w="12700">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solidFill>
                <a:schemeClr val="tx1"/>
              </a:solidFill>
              <a:latin typeface="Century Gothic" panose="020B0502020202020204" pitchFamily="34" charset="0"/>
            </a:endParaRPr>
          </a:p>
        </p:txBody>
      </p:sp>
      <p:cxnSp>
        <p:nvCxnSpPr>
          <p:cNvPr id="26" name="Straight Connector 25">
            <a:extLst>
              <a:ext uri="{FF2B5EF4-FFF2-40B4-BE49-F238E27FC236}">
                <a16:creationId xmlns:a16="http://schemas.microsoft.com/office/drawing/2014/main" id="{77E25735-4722-DD40-9146-B8005842ED1A}"/>
              </a:ext>
            </a:extLst>
          </p:cNvPr>
          <p:cNvCxnSpPr/>
          <p:nvPr userDrawn="1"/>
        </p:nvCxnSpPr>
        <p:spPr>
          <a:xfrm flipV="1">
            <a:off x="10101825" y="4004941"/>
            <a:ext cx="0" cy="429431"/>
          </a:xfrm>
          <a:prstGeom prst="line">
            <a:avLst/>
          </a:prstGeom>
          <a:ln w="6350">
            <a:solidFill>
              <a:schemeClr val="bg1">
                <a:lumMod val="75000"/>
              </a:schemeClr>
            </a:solidFill>
            <a:headEnd type="oval" w="med" len="med"/>
            <a:tailEnd type="oval" w="med" len="med"/>
          </a:ln>
          <a:effectLst/>
        </p:spPr>
        <p:style>
          <a:lnRef idx="2">
            <a:schemeClr val="accent1"/>
          </a:lnRef>
          <a:fillRef idx="0">
            <a:schemeClr val="accent1"/>
          </a:fillRef>
          <a:effectRef idx="1">
            <a:schemeClr val="accent1"/>
          </a:effectRef>
          <a:fontRef idx="minor">
            <a:schemeClr val="tx1"/>
          </a:fontRef>
        </p:style>
      </p:cxnSp>
      <p:sp>
        <p:nvSpPr>
          <p:cNvPr id="32" name="Text Placeholder 14">
            <a:extLst>
              <a:ext uri="{FF2B5EF4-FFF2-40B4-BE49-F238E27FC236}">
                <a16:creationId xmlns:a16="http://schemas.microsoft.com/office/drawing/2014/main" id="{7ECE56D2-E540-C446-BD1E-E88C0B881122}"/>
              </a:ext>
            </a:extLst>
          </p:cNvPr>
          <p:cNvSpPr>
            <a:spLocks noGrp="1"/>
          </p:cNvSpPr>
          <p:nvPr>
            <p:ph type="body" sz="quarter" idx="10"/>
          </p:nvPr>
        </p:nvSpPr>
        <p:spPr>
          <a:xfrm>
            <a:off x="119336" y="129932"/>
            <a:ext cx="8801100" cy="603355"/>
          </a:xfrm>
          <a:prstGeom prst="rect">
            <a:avLst/>
          </a:prstGeom>
        </p:spPr>
        <p:txBody>
          <a:bodyPr anchor="ctr"/>
          <a:lstStyle>
            <a:lvl1pPr marL="0" indent="0" algn="l">
              <a:buNone/>
              <a:defRPr sz="3200" b="1">
                <a:solidFill>
                  <a:srgbClr val="8B1C86"/>
                </a:solidFill>
                <a:latin typeface="Century Gothic" panose="020B0502020202020204" pitchFamily="34" charset="0"/>
              </a:defRPr>
            </a:lvl1pPr>
          </a:lstStyle>
          <a:p>
            <a:pPr lvl="0"/>
            <a:r>
              <a:rPr lang="en-GB"/>
              <a:t>Click to edit Master text styles</a:t>
            </a:r>
          </a:p>
        </p:txBody>
      </p:sp>
      <p:cxnSp>
        <p:nvCxnSpPr>
          <p:cNvPr id="33" name="Straight Connector 32">
            <a:extLst>
              <a:ext uri="{FF2B5EF4-FFF2-40B4-BE49-F238E27FC236}">
                <a16:creationId xmlns:a16="http://schemas.microsoft.com/office/drawing/2014/main" id="{F41239D2-7CBB-FF48-B72F-CDA2D4EBBA1F}"/>
              </a:ext>
            </a:extLst>
          </p:cNvPr>
          <p:cNvCxnSpPr/>
          <p:nvPr userDrawn="1"/>
        </p:nvCxnSpPr>
        <p:spPr>
          <a:xfrm>
            <a:off x="0" y="800100"/>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31" name="Text Placeholder 2">
            <a:extLst>
              <a:ext uri="{FF2B5EF4-FFF2-40B4-BE49-F238E27FC236}">
                <a16:creationId xmlns:a16="http://schemas.microsoft.com/office/drawing/2014/main" id="{464E469E-1487-F042-BFF3-BD0F19997CCF}"/>
              </a:ext>
            </a:extLst>
          </p:cNvPr>
          <p:cNvSpPr>
            <a:spLocks noGrp="1"/>
          </p:cNvSpPr>
          <p:nvPr>
            <p:ph type="body" sz="quarter" idx="16" hasCustomPrompt="1"/>
          </p:nvPr>
        </p:nvSpPr>
        <p:spPr>
          <a:xfrm>
            <a:off x="2762047" y="1841939"/>
            <a:ext cx="1683100" cy="954087"/>
          </a:xfrm>
          <a:prstGeom prst="rect">
            <a:avLst/>
          </a:prstGeom>
        </p:spPr>
        <p:txBody>
          <a:bodyPr/>
          <a:lstStyle>
            <a:lvl1pPr marL="0" indent="0">
              <a:buNone/>
              <a:defRPr sz="1400"/>
            </a:lvl1pPr>
          </a:lstStyle>
          <a:p>
            <a:pPr lvl="0"/>
            <a:r>
              <a:rPr lang="en-US" dirty="0"/>
              <a:t>Text here</a:t>
            </a:r>
          </a:p>
        </p:txBody>
      </p:sp>
      <p:sp>
        <p:nvSpPr>
          <p:cNvPr id="34" name="Text Placeholder 2">
            <a:extLst>
              <a:ext uri="{FF2B5EF4-FFF2-40B4-BE49-F238E27FC236}">
                <a16:creationId xmlns:a16="http://schemas.microsoft.com/office/drawing/2014/main" id="{B60EFA9B-F3FF-714F-AF80-EC79728F088E}"/>
              </a:ext>
            </a:extLst>
          </p:cNvPr>
          <p:cNvSpPr>
            <a:spLocks noGrp="1"/>
          </p:cNvSpPr>
          <p:nvPr>
            <p:ph type="body" sz="quarter" idx="17" hasCustomPrompt="1"/>
          </p:nvPr>
        </p:nvSpPr>
        <p:spPr>
          <a:xfrm>
            <a:off x="740492" y="4491997"/>
            <a:ext cx="1683100" cy="954087"/>
          </a:xfrm>
          <a:prstGeom prst="rect">
            <a:avLst/>
          </a:prstGeom>
        </p:spPr>
        <p:txBody>
          <a:bodyPr/>
          <a:lstStyle>
            <a:lvl1pPr marL="0" indent="0">
              <a:buNone/>
              <a:defRPr sz="1400"/>
            </a:lvl1pPr>
          </a:lstStyle>
          <a:p>
            <a:pPr lvl="0"/>
            <a:r>
              <a:rPr lang="en-US" dirty="0"/>
              <a:t>Text here</a:t>
            </a:r>
          </a:p>
        </p:txBody>
      </p:sp>
      <p:sp>
        <p:nvSpPr>
          <p:cNvPr id="35" name="Text Placeholder 2">
            <a:extLst>
              <a:ext uri="{FF2B5EF4-FFF2-40B4-BE49-F238E27FC236}">
                <a16:creationId xmlns:a16="http://schemas.microsoft.com/office/drawing/2014/main" id="{1AB14E83-642A-424C-953E-9A1BEC4ABCE8}"/>
              </a:ext>
            </a:extLst>
          </p:cNvPr>
          <p:cNvSpPr>
            <a:spLocks noGrp="1"/>
          </p:cNvSpPr>
          <p:nvPr>
            <p:ph type="body" sz="quarter" idx="18" hasCustomPrompt="1"/>
          </p:nvPr>
        </p:nvSpPr>
        <p:spPr>
          <a:xfrm>
            <a:off x="4437325" y="4495563"/>
            <a:ext cx="1683100" cy="954087"/>
          </a:xfrm>
          <a:prstGeom prst="rect">
            <a:avLst/>
          </a:prstGeom>
        </p:spPr>
        <p:txBody>
          <a:bodyPr/>
          <a:lstStyle>
            <a:lvl1pPr marL="0" indent="0">
              <a:buNone/>
              <a:defRPr sz="1400"/>
            </a:lvl1pPr>
          </a:lstStyle>
          <a:p>
            <a:pPr lvl="0"/>
            <a:r>
              <a:rPr lang="en-US" dirty="0"/>
              <a:t>Text here</a:t>
            </a:r>
          </a:p>
        </p:txBody>
      </p:sp>
      <p:sp>
        <p:nvSpPr>
          <p:cNvPr id="36" name="Text Placeholder 2">
            <a:extLst>
              <a:ext uri="{FF2B5EF4-FFF2-40B4-BE49-F238E27FC236}">
                <a16:creationId xmlns:a16="http://schemas.microsoft.com/office/drawing/2014/main" id="{19EADF34-FEB6-3D4D-9BC9-10B1D4B97C3B}"/>
              </a:ext>
            </a:extLst>
          </p:cNvPr>
          <p:cNvSpPr>
            <a:spLocks noGrp="1"/>
          </p:cNvSpPr>
          <p:nvPr>
            <p:ph type="body" sz="quarter" idx="19" hasCustomPrompt="1"/>
          </p:nvPr>
        </p:nvSpPr>
        <p:spPr>
          <a:xfrm>
            <a:off x="7677647" y="4500669"/>
            <a:ext cx="1683100" cy="954087"/>
          </a:xfrm>
          <a:prstGeom prst="rect">
            <a:avLst/>
          </a:prstGeom>
        </p:spPr>
        <p:txBody>
          <a:bodyPr/>
          <a:lstStyle>
            <a:lvl1pPr marL="0" indent="0">
              <a:buNone/>
              <a:defRPr sz="1400"/>
            </a:lvl1pPr>
          </a:lstStyle>
          <a:p>
            <a:pPr lvl="0"/>
            <a:r>
              <a:rPr lang="en-US" dirty="0"/>
              <a:t>Text here</a:t>
            </a:r>
          </a:p>
        </p:txBody>
      </p:sp>
      <p:sp>
        <p:nvSpPr>
          <p:cNvPr id="37" name="Text Placeholder 2">
            <a:extLst>
              <a:ext uri="{FF2B5EF4-FFF2-40B4-BE49-F238E27FC236}">
                <a16:creationId xmlns:a16="http://schemas.microsoft.com/office/drawing/2014/main" id="{FC2B58D7-08B9-E346-8A48-9478ABFB489C}"/>
              </a:ext>
            </a:extLst>
          </p:cNvPr>
          <p:cNvSpPr>
            <a:spLocks noGrp="1"/>
          </p:cNvSpPr>
          <p:nvPr>
            <p:ph type="body" sz="quarter" idx="20" hasCustomPrompt="1"/>
          </p:nvPr>
        </p:nvSpPr>
        <p:spPr>
          <a:xfrm>
            <a:off x="6120425" y="1831872"/>
            <a:ext cx="1683100" cy="954087"/>
          </a:xfrm>
          <a:prstGeom prst="rect">
            <a:avLst/>
          </a:prstGeom>
        </p:spPr>
        <p:txBody>
          <a:bodyPr/>
          <a:lstStyle>
            <a:lvl1pPr marL="0" indent="0">
              <a:buNone/>
              <a:defRPr sz="1400"/>
            </a:lvl1pPr>
          </a:lstStyle>
          <a:p>
            <a:pPr lvl="0"/>
            <a:r>
              <a:rPr lang="en-US" dirty="0"/>
              <a:t>Text here</a:t>
            </a:r>
          </a:p>
        </p:txBody>
      </p:sp>
      <p:sp>
        <p:nvSpPr>
          <p:cNvPr id="38" name="Text Placeholder 2">
            <a:extLst>
              <a:ext uri="{FF2B5EF4-FFF2-40B4-BE49-F238E27FC236}">
                <a16:creationId xmlns:a16="http://schemas.microsoft.com/office/drawing/2014/main" id="{CB699241-561D-6A47-A8A9-BA6009D8E30A}"/>
              </a:ext>
            </a:extLst>
          </p:cNvPr>
          <p:cNvSpPr>
            <a:spLocks noGrp="1"/>
          </p:cNvSpPr>
          <p:nvPr>
            <p:ph type="body" sz="quarter" idx="21" hasCustomPrompt="1"/>
          </p:nvPr>
        </p:nvSpPr>
        <p:spPr>
          <a:xfrm>
            <a:off x="9518612" y="1760129"/>
            <a:ext cx="1683100" cy="954087"/>
          </a:xfrm>
          <a:prstGeom prst="rect">
            <a:avLst/>
          </a:prstGeom>
        </p:spPr>
        <p:txBody>
          <a:bodyPr/>
          <a:lstStyle>
            <a:lvl1pPr marL="0" indent="0">
              <a:buNone/>
              <a:defRPr sz="1400"/>
            </a:lvl1pPr>
          </a:lstStyle>
          <a:p>
            <a:pPr lvl="0"/>
            <a:r>
              <a:rPr lang="en-US" dirty="0"/>
              <a:t>Text here</a:t>
            </a:r>
          </a:p>
        </p:txBody>
      </p:sp>
    </p:spTree>
    <p:extLst>
      <p:ext uri="{BB962C8B-B14F-4D97-AF65-F5344CB8AC3E}">
        <p14:creationId xmlns:p14="http://schemas.microsoft.com/office/powerpoint/2010/main" val="14396980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 bullet area">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CBFF1ABF-F463-4CD8-A4A8-C7185D16A03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04958" y="6440016"/>
            <a:ext cx="2059484" cy="284644"/>
          </a:xfrm>
          <a:prstGeom prst="rect">
            <a:avLst/>
          </a:prstGeom>
        </p:spPr>
      </p:pic>
      <p:sp>
        <p:nvSpPr>
          <p:cNvPr id="15" name="TextBox 14">
            <a:extLst>
              <a:ext uri="{FF2B5EF4-FFF2-40B4-BE49-F238E27FC236}">
                <a16:creationId xmlns:a16="http://schemas.microsoft.com/office/drawing/2014/main" id="{20D80D17-F1E1-4C95-8040-7BDF8F5BFA53}"/>
              </a:ext>
            </a:extLst>
          </p:cNvPr>
          <p:cNvSpPr txBox="1"/>
          <p:nvPr userDrawn="1"/>
        </p:nvSpPr>
        <p:spPr>
          <a:xfrm>
            <a:off x="-229642" y="6481847"/>
            <a:ext cx="914400" cy="246221"/>
          </a:xfrm>
          <a:prstGeom prst="rect">
            <a:avLst/>
          </a:prstGeom>
          <a:noFill/>
        </p:spPr>
        <p:txBody>
          <a:bodyPr wrap="square">
            <a:spAutoFit/>
          </a:bodyPr>
          <a:lstStyle/>
          <a:p>
            <a:pPr algn="r"/>
            <a:fld id="{260E2A6B-A809-4840-BF14-8648BC0BDF87}" type="slidenum">
              <a:rPr lang="id-ID" sz="1000" b="1" i="0" spc="0" smtClean="0">
                <a:solidFill>
                  <a:srgbClr val="8B1C86"/>
                </a:solidFill>
                <a:latin typeface="+mj-lt"/>
                <a:ea typeface="Montserrat Semi" charset="0"/>
                <a:cs typeface="Montserrat Semi" charset="0"/>
              </a:rPr>
              <a:pPr algn="r"/>
              <a:t>‹#›</a:t>
            </a:fld>
            <a:endParaRPr lang="en-US" sz="1000" b="1" dirty="0">
              <a:solidFill>
                <a:srgbClr val="8B1C86"/>
              </a:solidFill>
            </a:endParaRPr>
          </a:p>
        </p:txBody>
      </p:sp>
      <p:sp>
        <p:nvSpPr>
          <p:cNvPr id="16" name="Text Placeholder 14">
            <a:extLst>
              <a:ext uri="{FF2B5EF4-FFF2-40B4-BE49-F238E27FC236}">
                <a16:creationId xmlns:a16="http://schemas.microsoft.com/office/drawing/2014/main" id="{170B1ECF-1EEF-43C5-BC1B-8B8139321BEA}"/>
              </a:ext>
            </a:extLst>
          </p:cNvPr>
          <p:cNvSpPr>
            <a:spLocks noGrp="1"/>
          </p:cNvSpPr>
          <p:nvPr>
            <p:ph type="body" sz="quarter" idx="10"/>
          </p:nvPr>
        </p:nvSpPr>
        <p:spPr>
          <a:xfrm>
            <a:off x="304043" y="118031"/>
            <a:ext cx="8801100" cy="603355"/>
          </a:xfrm>
          <a:prstGeom prst="rect">
            <a:avLst/>
          </a:prstGeom>
        </p:spPr>
        <p:txBody>
          <a:bodyPr anchor="ctr"/>
          <a:lstStyle>
            <a:lvl1pPr marL="0" indent="0" algn="l">
              <a:buNone/>
              <a:defRPr sz="3200" b="1">
                <a:solidFill>
                  <a:srgbClr val="8B1C86"/>
                </a:solidFill>
                <a:latin typeface="Century Gothic" panose="020B0502020202020204" pitchFamily="34" charset="0"/>
              </a:defRPr>
            </a:lvl1pPr>
          </a:lstStyle>
          <a:p>
            <a:pPr lvl="0"/>
            <a:r>
              <a:rPr lang="en-GB"/>
              <a:t>Click to edit Master text styles</a:t>
            </a:r>
          </a:p>
        </p:txBody>
      </p:sp>
      <p:cxnSp>
        <p:nvCxnSpPr>
          <p:cNvPr id="3" name="Straight Connector 2">
            <a:extLst>
              <a:ext uri="{FF2B5EF4-FFF2-40B4-BE49-F238E27FC236}">
                <a16:creationId xmlns:a16="http://schemas.microsoft.com/office/drawing/2014/main" id="{F5EF9EEC-E7DC-9847-866B-8A7062A07993}"/>
              </a:ext>
            </a:extLst>
          </p:cNvPr>
          <p:cNvCxnSpPr/>
          <p:nvPr userDrawn="1"/>
        </p:nvCxnSpPr>
        <p:spPr>
          <a:xfrm>
            <a:off x="0" y="6324600"/>
            <a:ext cx="12192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B4D2F035-80D1-8240-81C7-00884E79C1D1}"/>
              </a:ext>
            </a:extLst>
          </p:cNvPr>
          <p:cNvCxnSpPr/>
          <p:nvPr userDrawn="1"/>
        </p:nvCxnSpPr>
        <p:spPr>
          <a:xfrm>
            <a:off x="0" y="800100"/>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8" name="Rounded Rectangle 23">
            <a:extLst>
              <a:ext uri="{FF2B5EF4-FFF2-40B4-BE49-F238E27FC236}">
                <a16:creationId xmlns:a16="http://schemas.microsoft.com/office/drawing/2014/main" id="{B17AAC41-9A0B-B84E-B5E5-53E576422210}"/>
              </a:ext>
            </a:extLst>
          </p:cNvPr>
          <p:cNvSpPr/>
          <p:nvPr userDrawn="1"/>
        </p:nvSpPr>
        <p:spPr>
          <a:xfrm>
            <a:off x="299590" y="1138876"/>
            <a:ext cx="11583442" cy="1409700"/>
          </a:xfrm>
          <a:prstGeom prst="roundRect">
            <a:avLst/>
          </a:prstGeom>
          <a:noFill/>
          <a:ln w="31750">
            <a:solidFill>
              <a:srgbClr val="F2F2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10" name="Rounded Rectangle 23">
            <a:extLst>
              <a:ext uri="{FF2B5EF4-FFF2-40B4-BE49-F238E27FC236}">
                <a16:creationId xmlns:a16="http://schemas.microsoft.com/office/drawing/2014/main" id="{7D1544D8-7D93-3743-94C6-1D324609C7C0}"/>
              </a:ext>
            </a:extLst>
          </p:cNvPr>
          <p:cNvSpPr/>
          <p:nvPr userDrawn="1"/>
        </p:nvSpPr>
        <p:spPr>
          <a:xfrm>
            <a:off x="304279" y="2858109"/>
            <a:ext cx="11583442" cy="1409700"/>
          </a:xfrm>
          <a:prstGeom prst="roundRect">
            <a:avLst/>
          </a:prstGeom>
          <a:noFill/>
          <a:ln w="31750">
            <a:solidFill>
              <a:srgbClr val="F2F2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11" name="Rounded Rectangle 23">
            <a:extLst>
              <a:ext uri="{FF2B5EF4-FFF2-40B4-BE49-F238E27FC236}">
                <a16:creationId xmlns:a16="http://schemas.microsoft.com/office/drawing/2014/main" id="{D25AA706-B561-7242-89C6-BA0EF4B66033}"/>
              </a:ext>
            </a:extLst>
          </p:cNvPr>
          <p:cNvSpPr/>
          <p:nvPr userDrawn="1"/>
        </p:nvSpPr>
        <p:spPr>
          <a:xfrm>
            <a:off x="304279" y="4648200"/>
            <a:ext cx="11583442" cy="1409700"/>
          </a:xfrm>
          <a:prstGeom prst="roundRect">
            <a:avLst/>
          </a:prstGeom>
          <a:noFill/>
          <a:ln w="31750">
            <a:solidFill>
              <a:srgbClr val="F2F2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5" name="Content Placeholder 4">
            <a:extLst>
              <a:ext uri="{FF2B5EF4-FFF2-40B4-BE49-F238E27FC236}">
                <a16:creationId xmlns:a16="http://schemas.microsoft.com/office/drawing/2014/main" id="{EFF4C03F-FE54-FE45-9BA9-001DE1956DF9}"/>
              </a:ext>
            </a:extLst>
          </p:cNvPr>
          <p:cNvSpPr>
            <a:spLocks noGrp="1"/>
          </p:cNvSpPr>
          <p:nvPr>
            <p:ph sz="quarter" idx="11"/>
          </p:nvPr>
        </p:nvSpPr>
        <p:spPr>
          <a:xfrm>
            <a:off x="684758" y="1590536"/>
            <a:ext cx="11012487" cy="1066800"/>
          </a:xfrm>
          <a:prstGeom prst="rect">
            <a:avLst/>
          </a:prstGeom>
        </p:spPr>
        <p:txBody>
          <a:bodyPr/>
          <a:lstStyle>
            <a:lvl1pPr marL="0" indent="0">
              <a:buNone/>
              <a:defRPr/>
            </a:lvl1pPr>
          </a:lstStyle>
          <a:p>
            <a:pPr lvl="0"/>
            <a:r>
              <a:rPr lang="en-GB"/>
              <a:t>Click to edit Master text styles</a:t>
            </a:r>
          </a:p>
        </p:txBody>
      </p:sp>
      <p:sp>
        <p:nvSpPr>
          <p:cNvPr id="14" name="Content Placeholder 4">
            <a:extLst>
              <a:ext uri="{FF2B5EF4-FFF2-40B4-BE49-F238E27FC236}">
                <a16:creationId xmlns:a16="http://schemas.microsoft.com/office/drawing/2014/main" id="{EBC1AB6B-A9C1-384D-990C-64C94534A9B7}"/>
              </a:ext>
            </a:extLst>
          </p:cNvPr>
          <p:cNvSpPr>
            <a:spLocks noGrp="1"/>
          </p:cNvSpPr>
          <p:nvPr>
            <p:ph sz="quarter" idx="12"/>
          </p:nvPr>
        </p:nvSpPr>
        <p:spPr>
          <a:xfrm>
            <a:off x="697623" y="3334359"/>
            <a:ext cx="11012487" cy="1066800"/>
          </a:xfrm>
          <a:prstGeom prst="rect">
            <a:avLst/>
          </a:prstGeom>
        </p:spPr>
        <p:txBody>
          <a:bodyPr/>
          <a:lstStyle>
            <a:lvl1pPr marL="0" indent="0">
              <a:buNone/>
              <a:defRPr/>
            </a:lvl1pPr>
          </a:lstStyle>
          <a:p>
            <a:pPr lvl="0"/>
            <a:r>
              <a:rPr lang="en-GB"/>
              <a:t>Click to edit Master text styles</a:t>
            </a:r>
          </a:p>
        </p:txBody>
      </p:sp>
      <p:sp>
        <p:nvSpPr>
          <p:cNvPr id="17" name="Content Placeholder 4">
            <a:extLst>
              <a:ext uri="{FF2B5EF4-FFF2-40B4-BE49-F238E27FC236}">
                <a16:creationId xmlns:a16="http://schemas.microsoft.com/office/drawing/2014/main" id="{5AEE5B39-656B-BC4D-B716-AB8C6A630407}"/>
              </a:ext>
            </a:extLst>
          </p:cNvPr>
          <p:cNvSpPr>
            <a:spLocks noGrp="1"/>
          </p:cNvSpPr>
          <p:nvPr>
            <p:ph sz="quarter" idx="13"/>
          </p:nvPr>
        </p:nvSpPr>
        <p:spPr>
          <a:xfrm>
            <a:off x="684757" y="5124450"/>
            <a:ext cx="11012487" cy="1066800"/>
          </a:xfrm>
          <a:prstGeom prst="rect">
            <a:avLst/>
          </a:prstGeom>
        </p:spPr>
        <p:txBody>
          <a:bodyPr/>
          <a:lstStyle>
            <a:lvl1pPr marL="0" indent="0">
              <a:buNone/>
              <a:defRPr/>
            </a:lvl1pPr>
          </a:lstStyle>
          <a:p>
            <a:pPr lvl="0"/>
            <a:r>
              <a:rPr lang="en-GB"/>
              <a:t>Click to edit Master text styles</a:t>
            </a:r>
          </a:p>
        </p:txBody>
      </p:sp>
    </p:spTree>
    <p:extLst>
      <p:ext uri="{BB962C8B-B14F-4D97-AF65-F5344CB8AC3E}">
        <p14:creationId xmlns:p14="http://schemas.microsoft.com/office/powerpoint/2010/main" val="14877598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 bullet area">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CBFF1ABF-F463-4CD8-A4A8-C7185D16A03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04958" y="6440016"/>
            <a:ext cx="2059484" cy="284644"/>
          </a:xfrm>
          <a:prstGeom prst="rect">
            <a:avLst/>
          </a:prstGeom>
        </p:spPr>
      </p:pic>
      <p:sp>
        <p:nvSpPr>
          <p:cNvPr id="15" name="TextBox 14">
            <a:extLst>
              <a:ext uri="{FF2B5EF4-FFF2-40B4-BE49-F238E27FC236}">
                <a16:creationId xmlns:a16="http://schemas.microsoft.com/office/drawing/2014/main" id="{20D80D17-F1E1-4C95-8040-7BDF8F5BFA53}"/>
              </a:ext>
            </a:extLst>
          </p:cNvPr>
          <p:cNvSpPr txBox="1"/>
          <p:nvPr userDrawn="1"/>
        </p:nvSpPr>
        <p:spPr>
          <a:xfrm>
            <a:off x="-229642" y="6481847"/>
            <a:ext cx="914400" cy="246221"/>
          </a:xfrm>
          <a:prstGeom prst="rect">
            <a:avLst/>
          </a:prstGeom>
          <a:noFill/>
        </p:spPr>
        <p:txBody>
          <a:bodyPr wrap="square">
            <a:spAutoFit/>
          </a:bodyPr>
          <a:lstStyle/>
          <a:p>
            <a:pPr algn="r"/>
            <a:fld id="{260E2A6B-A809-4840-BF14-8648BC0BDF87}" type="slidenum">
              <a:rPr lang="id-ID" sz="1000" b="1" i="0" spc="0" smtClean="0">
                <a:solidFill>
                  <a:srgbClr val="8B1C86"/>
                </a:solidFill>
                <a:latin typeface="+mj-lt"/>
                <a:ea typeface="Montserrat Semi" charset="0"/>
                <a:cs typeface="Montserrat Semi" charset="0"/>
              </a:rPr>
              <a:pPr algn="r"/>
              <a:t>‹#›</a:t>
            </a:fld>
            <a:endParaRPr lang="en-US" sz="1000" b="1" dirty="0">
              <a:solidFill>
                <a:srgbClr val="8B1C86"/>
              </a:solidFill>
            </a:endParaRPr>
          </a:p>
        </p:txBody>
      </p:sp>
      <p:cxnSp>
        <p:nvCxnSpPr>
          <p:cNvPr id="3" name="Straight Connector 2">
            <a:extLst>
              <a:ext uri="{FF2B5EF4-FFF2-40B4-BE49-F238E27FC236}">
                <a16:creationId xmlns:a16="http://schemas.microsoft.com/office/drawing/2014/main" id="{F5EF9EEC-E7DC-9847-866B-8A7062A07993}"/>
              </a:ext>
            </a:extLst>
          </p:cNvPr>
          <p:cNvCxnSpPr/>
          <p:nvPr userDrawn="1"/>
        </p:nvCxnSpPr>
        <p:spPr>
          <a:xfrm>
            <a:off x="0" y="6324600"/>
            <a:ext cx="12192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B4D2F035-80D1-8240-81C7-00884E79C1D1}"/>
              </a:ext>
            </a:extLst>
          </p:cNvPr>
          <p:cNvCxnSpPr/>
          <p:nvPr userDrawn="1"/>
        </p:nvCxnSpPr>
        <p:spPr>
          <a:xfrm>
            <a:off x="0" y="800100"/>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8" name="Rounded Rectangle 23">
            <a:extLst>
              <a:ext uri="{FF2B5EF4-FFF2-40B4-BE49-F238E27FC236}">
                <a16:creationId xmlns:a16="http://schemas.microsoft.com/office/drawing/2014/main" id="{B17AAC41-9A0B-B84E-B5E5-53E576422210}"/>
              </a:ext>
            </a:extLst>
          </p:cNvPr>
          <p:cNvSpPr/>
          <p:nvPr userDrawn="1"/>
        </p:nvSpPr>
        <p:spPr>
          <a:xfrm>
            <a:off x="282766" y="1015491"/>
            <a:ext cx="11583442" cy="1223319"/>
          </a:xfrm>
          <a:prstGeom prst="roundRect">
            <a:avLst/>
          </a:prstGeom>
          <a:noFill/>
          <a:ln w="31750">
            <a:solidFill>
              <a:srgbClr val="F2F2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5" name="Content Placeholder 4">
            <a:extLst>
              <a:ext uri="{FF2B5EF4-FFF2-40B4-BE49-F238E27FC236}">
                <a16:creationId xmlns:a16="http://schemas.microsoft.com/office/drawing/2014/main" id="{EFF4C03F-FE54-FE45-9BA9-001DE1956DF9}"/>
              </a:ext>
            </a:extLst>
          </p:cNvPr>
          <p:cNvSpPr>
            <a:spLocks noGrp="1"/>
          </p:cNvSpPr>
          <p:nvPr>
            <p:ph sz="quarter" idx="11"/>
          </p:nvPr>
        </p:nvSpPr>
        <p:spPr>
          <a:xfrm>
            <a:off x="568243" y="1210115"/>
            <a:ext cx="11012487" cy="914400"/>
          </a:xfrm>
          <a:prstGeom prst="rect">
            <a:avLst/>
          </a:prstGeom>
        </p:spPr>
        <p:txBody>
          <a:bodyPr/>
          <a:lstStyle>
            <a:lvl1pPr marL="0" indent="0">
              <a:buNone/>
              <a:defRPr sz="2200"/>
            </a:lvl1pPr>
          </a:lstStyle>
          <a:p>
            <a:pPr lvl="0"/>
            <a:r>
              <a:rPr lang="en-GB"/>
              <a:t>Click to edit Master text styles</a:t>
            </a:r>
          </a:p>
        </p:txBody>
      </p:sp>
      <p:sp>
        <p:nvSpPr>
          <p:cNvPr id="24" name="Rounded Rectangle 23">
            <a:extLst>
              <a:ext uri="{FF2B5EF4-FFF2-40B4-BE49-F238E27FC236}">
                <a16:creationId xmlns:a16="http://schemas.microsoft.com/office/drawing/2014/main" id="{63FDE0AE-8057-8E41-A1A8-595B4E0622A9}"/>
              </a:ext>
            </a:extLst>
          </p:cNvPr>
          <p:cNvSpPr/>
          <p:nvPr userDrawn="1"/>
        </p:nvSpPr>
        <p:spPr>
          <a:xfrm>
            <a:off x="282766" y="2364663"/>
            <a:ext cx="11583442" cy="1223319"/>
          </a:xfrm>
          <a:prstGeom prst="roundRect">
            <a:avLst/>
          </a:prstGeom>
          <a:noFill/>
          <a:ln w="31750">
            <a:solidFill>
              <a:srgbClr val="F2F2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25" name="Content Placeholder 4">
            <a:extLst>
              <a:ext uri="{FF2B5EF4-FFF2-40B4-BE49-F238E27FC236}">
                <a16:creationId xmlns:a16="http://schemas.microsoft.com/office/drawing/2014/main" id="{437A91B0-C2EA-0146-9F9F-21D5F65FA0AE}"/>
              </a:ext>
            </a:extLst>
          </p:cNvPr>
          <p:cNvSpPr>
            <a:spLocks noGrp="1"/>
          </p:cNvSpPr>
          <p:nvPr>
            <p:ph sz="quarter" idx="12"/>
          </p:nvPr>
        </p:nvSpPr>
        <p:spPr>
          <a:xfrm>
            <a:off x="568243" y="2559287"/>
            <a:ext cx="11012487" cy="914400"/>
          </a:xfrm>
          <a:prstGeom prst="rect">
            <a:avLst/>
          </a:prstGeom>
        </p:spPr>
        <p:txBody>
          <a:bodyPr/>
          <a:lstStyle>
            <a:lvl1pPr marL="0" indent="0">
              <a:buNone/>
              <a:defRPr sz="2200"/>
            </a:lvl1pPr>
          </a:lstStyle>
          <a:p>
            <a:pPr lvl="0"/>
            <a:r>
              <a:rPr lang="en-GB"/>
              <a:t>Click to edit Master text styles</a:t>
            </a:r>
          </a:p>
        </p:txBody>
      </p:sp>
      <p:sp>
        <p:nvSpPr>
          <p:cNvPr id="26" name="Rounded Rectangle 25">
            <a:extLst>
              <a:ext uri="{FF2B5EF4-FFF2-40B4-BE49-F238E27FC236}">
                <a16:creationId xmlns:a16="http://schemas.microsoft.com/office/drawing/2014/main" id="{5C34D4A7-4C6B-9046-B58A-C4D571166536}"/>
              </a:ext>
            </a:extLst>
          </p:cNvPr>
          <p:cNvSpPr/>
          <p:nvPr userDrawn="1"/>
        </p:nvSpPr>
        <p:spPr>
          <a:xfrm>
            <a:off x="308968" y="3713836"/>
            <a:ext cx="11583442" cy="1223319"/>
          </a:xfrm>
          <a:prstGeom prst="roundRect">
            <a:avLst/>
          </a:prstGeom>
          <a:noFill/>
          <a:ln w="31750">
            <a:solidFill>
              <a:srgbClr val="F2F2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27" name="Content Placeholder 4">
            <a:extLst>
              <a:ext uri="{FF2B5EF4-FFF2-40B4-BE49-F238E27FC236}">
                <a16:creationId xmlns:a16="http://schemas.microsoft.com/office/drawing/2014/main" id="{80D7798B-A816-D544-A7BA-729F0B7CEC60}"/>
              </a:ext>
            </a:extLst>
          </p:cNvPr>
          <p:cNvSpPr>
            <a:spLocks noGrp="1"/>
          </p:cNvSpPr>
          <p:nvPr>
            <p:ph sz="quarter" idx="13"/>
          </p:nvPr>
        </p:nvSpPr>
        <p:spPr>
          <a:xfrm>
            <a:off x="594445" y="3908460"/>
            <a:ext cx="11012487" cy="914400"/>
          </a:xfrm>
          <a:prstGeom prst="rect">
            <a:avLst/>
          </a:prstGeom>
        </p:spPr>
        <p:txBody>
          <a:bodyPr/>
          <a:lstStyle>
            <a:lvl1pPr marL="0" indent="0">
              <a:buNone/>
              <a:defRPr sz="2200"/>
            </a:lvl1pPr>
          </a:lstStyle>
          <a:p>
            <a:pPr lvl="0"/>
            <a:r>
              <a:rPr lang="en-GB"/>
              <a:t>Click to edit Master text styles</a:t>
            </a:r>
          </a:p>
        </p:txBody>
      </p:sp>
      <p:sp>
        <p:nvSpPr>
          <p:cNvPr id="28" name="Rounded Rectangle 27">
            <a:extLst>
              <a:ext uri="{FF2B5EF4-FFF2-40B4-BE49-F238E27FC236}">
                <a16:creationId xmlns:a16="http://schemas.microsoft.com/office/drawing/2014/main" id="{6FAB7F4E-6864-AB47-B09C-02AF1BCD706A}"/>
              </a:ext>
            </a:extLst>
          </p:cNvPr>
          <p:cNvSpPr/>
          <p:nvPr userDrawn="1"/>
        </p:nvSpPr>
        <p:spPr>
          <a:xfrm>
            <a:off x="299095" y="5034467"/>
            <a:ext cx="11583442" cy="1223319"/>
          </a:xfrm>
          <a:prstGeom prst="roundRect">
            <a:avLst/>
          </a:prstGeom>
          <a:noFill/>
          <a:ln w="31750">
            <a:solidFill>
              <a:srgbClr val="F2F2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29" name="Content Placeholder 4">
            <a:extLst>
              <a:ext uri="{FF2B5EF4-FFF2-40B4-BE49-F238E27FC236}">
                <a16:creationId xmlns:a16="http://schemas.microsoft.com/office/drawing/2014/main" id="{5D462291-ED9F-DF4F-8FAD-B77315365F15}"/>
              </a:ext>
            </a:extLst>
          </p:cNvPr>
          <p:cNvSpPr>
            <a:spLocks noGrp="1"/>
          </p:cNvSpPr>
          <p:nvPr>
            <p:ph sz="quarter" idx="14"/>
          </p:nvPr>
        </p:nvSpPr>
        <p:spPr>
          <a:xfrm>
            <a:off x="584572" y="5229091"/>
            <a:ext cx="11012487" cy="914400"/>
          </a:xfrm>
          <a:prstGeom prst="rect">
            <a:avLst/>
          </a:prstGeom>
        </p:spPr>
        <p:txBody>
          <a:bodyPr/>
          <a:lstStyle>
            <a:lvl1pPr marL="0" indent="0">
              <a:buNone/>
              <a:defRPr sz="2200"/>
            </a:lvl1pPr>
          </a:lstStyle>
          <a:p>
            <a:pPr lvl="0"/>
            <a:r>
              <a:rPr lang="en-GB"/>
              <a:t>Click to edit Master text styles</a:t>
            </a:r>
          </a:p>
        </p:txBody>
      </p:sp>
      <p:sp>
        <p:nvSpPr>
          <p:cNvPr id="30" name="Text Placeholder 14">
            <a:extLst>
              <a:ext uri="{FF2B5EF4-FFF2-40B4-BE49-F238E27FC236}">
                <a16:creationId xmlns:a16="http://schemas.microsoft.com/office/drawing/2014/main" id="{97D542C2-F490-4C41-8B72-1CCFFF02C370}"/>
              </a:ext>
            </a:extLst>
          </p:cNvPr>
          <p:cNvSpPr>
            <a:spLocks noGrp="1"/>
          </p:cNvSpPr>
          <p:nvPr>
            <p:ph type="body" sz="quarter" idx="10"/>
          </p:nvPr>
        </p:nvSpPr>
        <p:spPr>
          <a:xfrm>
            <a:off x="304043" y="118031"/>
            <a:ext cx="8801100" cy="603355"/>
          </a:xfrm>
          <a:prstGeom prst="rect">
            <a:avLst/>
          </a:prstGeom>
        </p:spPr>
        <p:txBody>
          <a:bodyPr anchor="ctr"/>
          <a:lstStyle>
            <a:lvl1pPr marL="0" indent="0" algn="l">
              <a:buNone/>
              <a:defRPr sz="3200" b="1">
                <a:solidFill>
                  <a:srgbClr val="8B1C86"/>
                </a:solidFill>
                <a:latin typeface="Century Gothic" panose="020B0502020202020204" pitchFamily="34" charset="0"/>
              </a:defRPr>
            </a:lvl1pPr>
          </a:lstStyle>
          <a:p>
            <a:pPr lvl="0"/>
            <a:r>
              <a:rPr lang="en-GB"/>
              <a:t>Click to edit Master text styles</a:t>
            </a:r>
          </a:p>
        </p:txBody>
      </p:sp>
    </p:spTree>
    <p:extLst>
      <p:ext uri="{BB962C8B-B14F-4D97-AF65-F5344CB8AC3E}">
        <p14:creationId xmlns:p14="http://schemas.microsoft.com/office/powerpoint/2010/main" val="33754167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7795535"/>
      </p:ext>
    </p:extLst>
  </p:cSld>
  <p:clrMap bg1="lt1" tx1="dk1" bg2="lt2" tx2="dk2" accent1="accent1" accent2="accent2" accent3="accent3" accent4="accent4" accent5="accent5" accent6="accent6" hlink="hlink" folHlink="folHlink"/>
  <p:sldLayoutIdLst>
    <p:sldLayoutId id="2147483649" r:id="rId1"/>
    <p:sldLayoutId id="2147483679" r:id="rId2"/>
    <p:sldLayoutId id="2147483650" r:id="rId3"/>
    <p:sldLayoutId id="2147483666" r:id="rId4"/>
    <p:sldLayoutId id="2147483673" r:id="rId5"/>
    <p:sldLayoutId id="2147483674" r:id="rId6"/>
    <p:sldLayoutId id="2147483675" r:id="rId7"/>
    <p:sldLayoutId id="2147483665" r:id="rId8"/>
    <p:sldLayoutId id="2147483667" r:id="rId9"/>
    <p:sldLayoutId id="2147483668" r:id="rId10"/>
    <p:sldLayoutId id="2147483664" r:id="rId11"/>
    <p:sldLayoutId id="2147483661" r:id="rId12"/>
    <p:sldLayoutId id="2147483676" r:id="rId13"/>
    <p:sldLayoutId id="2147483662" r:id="rId14"/>
    <p:sldLayoutId id="2147483660" r:id="rId15"/>
    <p:sldLayoutId id="2147483677" r:id="rId16"/>
    <p:sldLayoutId id="2147483678"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2" orient="horz" pos="2160" userDrawn="1">
          <p15:clr>
            <a:srgbClr val="F26B43"/>
          </p15:clr>
        </p15:guide>
        <p15:guide id="3" pos="336" userDrawn="1">
          <p15:clr>
            <a:srgbClr val="F26B43"/>
          </p15:clr>
        </p15:guide>
        <p15:guide id="4" pos="7344" userDrawn="1">
          <p15:clr>
            <a:srgbClr val="F26B43"/>
          </p15:clr>
        </p15:guide>
        <p15:guide id="5" orient="horz" pos="336" userDrawn="1">
          <p15:clr>
            <a:srgbClr val="F26B43"/>
          </p15:clr>
        </p15:guide>
        <p15:guide id="6" orient="horz" pos="3984"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17.jpeg"/><Relationship Id="rId5" Type="http://schemas.openxmlformats.org/officeDocument/2006/relationships/image" Target="../media/image16.png"/><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8" Type="http://schemas.openxmlformats.org/officeDocument/2006/relationships/hyperlink" Target="https://school-learningzone.co.uk/key_stage_two/ks2_history/british_history_/roman_britain/roman_britain.html" TargetMode="External"/><Relationship Id="rId3" Type="http://schemas.openxmlformats.org/officeDocument/2006/relationships/hyperlink" Target="https://www.bbc.co.uk/teach/class-clips-video/history-ks2-the-roman-invasion-animation/zmyhf4j" TargetMode="External"/><Relationship Id="rId7" Type="http://schemas.openxmlformats.org/officeDocument/2006/relationships/hyperlink" Target="https://www.stalbansmuseums.org.uk/learn/romans-online" TargetMode="External"/><Relationship Id="rId2" Type="http://schemas.openxmlformats.org/officeDocument/2006/relationships/hyperlink" Target="https://www.english-heritage.org.uk/learn/story-of-england/romans/" TargetMode="External"/><Relationship Id="rId1" Type="http://schemas.openxmlformats.org/officeDocument/2006/relationships/slideLayout" Target="../slideLayouts/slideLayout6.xml"/><Relationship Id="rId6" Type="http://schemas.openxmlformats.org/officeDocument/2006/relationships/hyperlink" Target="https://www.romanbaths.co.uk/videos/visit/childs-eye-view-roman-baths" TargetMode="External"/><Relationship Id="rId5" Type="http://schemas.openxmlformats.org/officeDocument/2006/relationships/hyperlink" Target="https://www.britishmuseum.org/learn/schools/ages-7-11/ancient-rome" TargetMode="External"/><Relationship Id="rId10" Type="http://schemas.openxmlformats.org/officeDocument/2006/relationships/chart" Target="../charts/chart1.xml"/><Relationship Id="rId4" Type="http://schemas.openxmlformats.org/officeDocument/2006/relationships/hyperlink" Target="https://www.bbc.co.uk/teach/class-clips-video/history-ks2-the-roman-empire-and-its-effects-on-britain/zrvs382" TargetMode="External"/><Relationship Id="rId9"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996D43E-DFD7-4010-9D12-2E40C6A2AC31}"/>
              </a:ext>
            </a:extLst>
          </p:cNvPr>
          <p:cNvSpPr>
            <a:spLocks noGrp="1"/>
          </p:cNvSpPr>
          <p:nvPr>
            <p:ph type="body" sz="quarter" idx="10"/>
          </p:nvPr>
        </p:nvSpPr>
        <p:spPr>
          <a:xfrm>
            <a:off x="227348" y="3443496"/>
            <a:ext cx="5328592" cy="955740"/>
          </a:xfrm>
        </p:spPr>
        <p:txBody>
          <a:bodyPr/>
          <a:lstStyle/>
          <a:p>
            <a:r>
              <a:rPr lang="en-US" sz="4400" b="0" dirty="0"/>
              <a:t>Roman Britain</a:t>
            </a:r>
          </a:p>
          <a:p>
            <a:r>
              <a:rPr lang="en-US" sz="2800" dirty="0">
                <a:latin typeface="+mn-lt"/>
              </a:rPr>
              <a:t>Wider World</a:t>
            </a:r>
          </a:p>
        </p:txBody>
      </p:sp>
      <p:sp>
        <p:nvSpPr>
          <p:cNvPr id="4" name="TextBox 3">
            <a:extLst>
              <a:ext uri="{FF2B5EF4-FFF2-40B4-BE49-F238E27FC236}">
                <a16:creationId xmlns:a16="http://schemas.microsoft.com/office/drawing/2014/main" id="{7152AB39-BE9E-7847-858A-5E5AC7E11493}"/>
              </a:ext>
            </a:extLst>
          </p:cNvPr>
          <p:cNvSpPr txBox="1"/>
          <p:nvPr/>
        </p:nvSpPr>
        <p:spPr>
          <a:xfrm>
            <a:off x="743374" y="2507340"/>
            <a:ext cx="4608512" cy="584775"/>
          </a:xfrm>
          <a:prstGeom prst="rect">
            <a:avLst/>
          </a:prstGeom>
          <a:noFill/>
        </p:spPr>
        <p:txBody>
          <a:bodyPr wrap="square" rtlCol="0">
            <a:spAutoFit/>
          </a:bodyPr>
          <a:lstStyle/>
          <a:p>
            <a:r>
              <a:rPr lang="en-US" sz="3200" dirty="0">
                <a:solidFill>
                  <a:srgbClr val="8B1C86"/>
                </a:solidFill>
              </a:rPr>
              <a:t>Knowledge organiser</a:t>
            </a:r>
          </a:p>
        </p:txBody>
      </p:sp>
      <p:cxnSp>
        <p:nvCxnSpPr>
          <p:cNvPr id="6" name="Straight Connector 5">
            <a:extLst>
              <a:ext uri="{FF2B5EF4-FFF2-40B4-BE49-F238E27FC236}">
                <a16:creationId xmlns:a16="http://schemas.microsoft.com/office/drawing/2014/main" id="{05CDBA8F-3598-F94A-B2C2-1F2016F44A99}"/>
              </a:ext>
            </a:extLst>
          </p:cNvPr>
          <p:cNvCxnSpPr/>
          <p:nvPr/>
        </p:nvCxnSpPr>
        <p:spPr>
          <a:xfrm>
            <a:off x="407368" y="2492896"/>
            <a:ext cx="4968552"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9" name="Group 8">
            <a:extLst>
              <a:ext uri="{FF2B5EF4-FFF2-40B4-BE49-F238E27FC236}">
                <a16:creationId xmlns:a16="http://schemas.microsoft.com/office/drawing/2014/main" id="{81A29B66-42A1-B140-4CE5-3B8349DFB879}"/>
              </a:ext>
            </a:extLst>
          </p:cNvPr>
          <p:cNvGrpSpPr/>
          <p:nvPr/>
        </p:nvGrpSpPr>
        <p:grpSpPr>
          <a:xfrm>
            <a:off x="5951984" y="1813567"/>
            <a:ext cx="6076828" cy="3230866"/>
            <a:chOff x="5812406" y="1876420"/>
            <a:chExt cx="6076828" cy="3230866"/>
          </a:xfrm>
        </p:grpSpPr>
        <p:pic>
          <p:nvPicPr>
            <p:cNvPr id="3" name="Picture 2">
              <a:extLst>
                <a:ext uri="{FF2B5EF4-FFF2-40B4-BE49-F238E27FC236}">
                  <a16:creationId xmlns:a16="http://schemas.microsoft.com/office/drawing/2014/main" id="{56054BA4-F3E4-A8B3-E1FA-1D3C4FD636A6}"/>
                </a:ext>
              </a:extLst>
            </p:cNvPr>
            <p:cNvPicPr>
              <a:picLocks noChangeAspect="1"/>
            </p:cNvPicPr>
            <p:nvPr/>
          </p:nvPicPr>
          <p:blipFill rotWithShape="1">
            <a:blip r:embed="rId2"/>
            <a:srcRect r="2164" b="12800"/>
            <a:stretch/>
          </p:blipFill>
          <p:spPr>
            <a:xfrm>
              <a:off x="5812406" y="1876421"/>
              <a:ext cx="6064596" cy="841915"/>
            </a:xfrm>
            <a:prstGeom prst="rect">
              <a:avLst/>
            </a:prstGeom>
          </p:spPr>
        </p:pic>
        <p:pic>
          <p:nvPicPr>
            <p:cNvPr id="5" name="Picture 4">
              <a:extLst>
                <a:ext uri="{FF2B5EF4-FFF2-40B4-BE49-F238E27FC236}">
                  <a16:creationId xmlns:a16="http://schemas.microsoft.com/office/drawing/2014/main" id="{9C67E3F2-AB91-E174-FD84-1FAB5EFA94DF}"/>
                </a:ext>
              </a:extLst>
            </p:cNvPr>
            <p:cNvPicPr>
              <a:picLocks noChangeAspect="1"/>
            </p:cNvPicPr>
            <p:nvPr/>
          </p:nvPicPr>
          <p:blipFill rotWithShape="1">
            <a:blip r:embed="rId3"/>
            <a:srcRect l="2064" r="11020"/>
            <a:stretch/>
          </p:blipFill>
          <p:spPr>
            <a:xfrm>
              <a:off x="5824638" y="3031831"/>
              <a:ext cx="6064596" cy="901948"/>
            </a:xfrm>
            <a:prstGeom prst="rect">
              <a:avLst/>
            </a:prstGeom>
          </p:spPr>
        </p:pic>
        <p:pic>
          <p:nvPicPr>
            <p:cNvPr id="7" name="Picture 6">
              <a:extLst>
                <a:ext uri="{FF2B5EF4-FFF2-40B4-BE49-F238E27FC236}">
                  <a16:creationId xmlns:a16="http://schemas.microsoft.com/office/drawing/2014/main" id="{A22E898C-80A5-32E7-F786-861D0A6DB5B3}"/>
                </a:ext>
              </a:extLst>
            </p:cNvPr>
            <p:cNvPicPr>
              <a:picLocks noChangeAspect="1"/>
            </p:cNvPicPr>
            <p:nvPr/>
          </p:nvPicPr>
          <p:blipFill>
            <a:blip r:embed="rId4"/>
            <a:stretch>
              <a:fillRect/>
            </a:stretch>
          </p:blipFill>
          <p:spPr>
            <a:xfrm>
              <a:off x="5832981" y="4247274"/>
              <a:ext cx="6044021" cy="860012"/>
            </a:xfrm>
            <a:prstGeom prst="rect">
              <a:avLst/>
            </a:prstGeom>
          </p:spPr>
        </p:pic>
        <p:sp>
          <p:nvSpPr>
            <p:cNvPr id="8" name="Rectangle 7">
              <a:extLst>
                <a:ext uri="{FF2B5EF4-FFF2-40B4-BE49-F238E27FC236}">
                  <a16:creationId xmlns:a16="http://schemas.microsoft.com/office/drawing/2014/main" id="{F5C475EC-1A69-61A0-CE3E-DA9FB314D907}"/>
                </a:ext>
              </a:extLst>
            </p:cNvPr>
            <p:cNvSpPr/>
            <p:nvPr/>
          </p:nvSpPr>
          <p:spPr>
            <a:xfrm>
              <a:off x="5824636" y="1876420"/>
              <a:ext cx="6064597" cy="3230857"/>
            </a:xfrm>
            <a:prstGeom prst="rect">
              <a:avLst/>
            </a:prstGeom>
            <a:solidFill>
              <a:schemeClr val="bg1">
                <a:lumMod val="85000"/>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9489691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2" name="Straight Connector 61">
            <a:extLst>
              <a:ext uri="{FF2B5EF4-FFF2-40B4-BE49-F238E27FC236}">
                <a16:creationId xmlns:a16="http://schemas.microsoft.com/office/drawing/2014/main" id="{60048ECB-1D9C-48B4-C359-91357852FD5F}"/>
              </a:ext>
            </a:extLst>
          </p:cNvPr>
          <p:cNvCxnSpPr>
            <a:cxnSpLocks/>
          </p:cNvCxnSpPr>
          <p:nvPr/>
        </p:nvCxnSpPr>
        <p:spPr>
          <a:xfrm>
            <a:off x="4871864" y="3722154"/>
            <a:ext cx="0" cy="1223761"/>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sp>
        <p:nvSpPr>
          <p:cNvPr id="2" name="Text Placeholder 1">
            <a:extLst>
              <a:ext uri="{FF2B5EF4-FFF2-40B4-BE49-F238E27FC236}">
                <a16:creationId xmlns:a16="http://schemas.microsoft.com/office/drawing/2014/main" id="{77B04A15-208E-BC4C-8503-EE867B201E06}"/>
              </a:ext>
            </a:extLst>
          </p:cNvPr>
          <p:cNvSpPr>
            <a:spLocks noGrp="1"/>
          </p:cNvSpPr>
          <p:nvPr>
            <p:ph type="body" sz="quarter" idx="10"/>
          </p:nvPr>
        </p:nvSpPr>
        <p:spPr>
          <a:xfrm>
            <a:off x="134337" y="136939"/>
            <a:ext cx="8801100" cy="603355"/>
          </a:xfrm>
        </p:spPr>
        <p:txBody>
          <a:bodyPr/>
          <a:lstStyle/>
          <a:p>
            <a:r>
              <a:rPr lang="en-US" dirty="0"/>
              <a:t>Roman Britain</a:t>
            </a:r>
          </a:p>
        </p:txBody>
      </p:sp>
      <p:sp>
        <p:nvSpPr>
          <p:cNvPr id="3" name="TextBox 2">
            <a:extLst>
              <a:ext uri="{FF2B5EF4-FFF2-40B4-BE49-F238E27FC236}">
                <a16:creationId xmlns:a16="http://schemas.microsoft.com/office/drawing/2014/main" id="{FB248809-1C24-6D4B-BE4B-D58E8B8B28C5}"/>
              </a:ext>
            </a:extLst>
          </p:cNvPr>
          <p:cNvSpPr txBox="1"/>
          <p:nvPr/>
        </p:nvSpPr>
        <p:spPr>
          <a:xfrm>
            <a:off x="17183" y="883471"/>
            <a:ext cx="12157634" cy="1783410"/>
          </a:xfrm>
          <a:prstGeom prst="rect">
            <a:avLst/>
          </a:prstGeom>
          <a:noFill/>
          <a:ln>
            <a:noFill/>
          </a:ln>
        </p:spPr>
        <p:txBody>
          <a:bodyPr wrap="square" lIns="108000" tIns="108000" rIns="108000" bIns="108000" rtlCol="0">
            <a:spAutoFit/>
          </a:bodyPr>
          <a:lstStyle/>
          <a:p>
            <a:r>
              <a:rPr lang="en-US" sz="1400" b="1" dirty="0">
                <a:solidFill>
                  <a:srgbClr val="8B1C86"/>
                </a:solidFill>
              </a:rPr>
              <a:t>Why this period is important</a:t>
            </a:r>
          </a:p>
          <a:p>
            <a:pPr>
              <a:lnSpc>
                <a:spcPct val="150000"/>
              </a:lnSpc>
            </a:pPr>
            <a:r>
              <a:rPr lang="en-GB" sz="1200" dirty="0"/>
              <a:t>The arrival of the Romans to Britain and their occupation for over 350 years marks a turning point in the history of Britain.  Not only did they transform the landscape they also left written records for the first time in the form of letters and coins and even graffiti.  What people remember the Romans for most is the strength of their rule and their advanced lifestyle compared to the Iron age Britons. They introduced organised cities, roads, villas and even public baths connected through impressive system of well engineered roads. The Romans were able to keep control of Britain through use of their disciplined and well organised army which shortly after 410 AD left the Britons to rule themselves.  Their legacy is still felt to this day, in the form of the Latin language, buildings, laws </a:t>
            </a:r>
            <a:r>
              <a:rPr lang="en-GB" sz="1050" dirty="0"/>
              <a:t>etc</a:t>
            </a:r>
            <a:endParaRPr lang="en-GB" sz="1200" dirty="0"/>
          </a:p>
        </p:txBody>
      </p:sp>
      <p:cxnSp>
        <p:nvCxnSpPr>
          <p:cNvPr id="95" name="Straight Connector 94">
            <a:extLst>
              <a:ext uri="{FF2B5EF4-FFF2-40B4-BE49-F238E27FC236}">
                <a16:creationId xmlns:a16="http://schemas.microsoft.com/office/drawing/2014/main" id="{9A7272EF-CAF6-E84C-86F2-563BF5E49406}"/>
              </a:ext>
            </a:extLst>
          </p:cNvPr>
          <p:cNvCxnSpPr>
            <a:cxnSpLocks/>
          </p:cNvCxnSpPr>
          <p:nvPr/>
        </p:nvCxnSpPr>
        <p:spPr>
          <a:xfrm>
            <a:off x="752129" y="3763230"/>
            <a:ext cx="0" cy="729189"/>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3E8095BA-0224-4343-B725-22719B0CE5F4}"/>
              </a:ext>
            </a:extLst>
          </p:cNvPr>
          <p:cNvCxnSpPr>
            <a:cxnSpLocks/>
          </p:cNvCxnSpPr>
          <p:nvPr/>
        </p:nvCxnSpPr>
        <p:spPr>
          <a:xfrm>
            <a:off x="2495600" y="3763230"/>
            <a:ext cx="0" cy="729189"/>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F88CD8EB-68E1-DD41-BF7B-DBE1701EC43B}"/>
              </a:ext>
            </a:extLst>
          </p:cNvPr>
          <p:cNvCxnSpPr>
            <a:cxnSpLocks/>
          </p:cNvCxnSpPr>
          <p:nvPr/>
        </p:nvCxnSpPr>
        <p:spPr>
          <a:xfrm>
            <a:off x="8243566" y="3706722"/>
            <a:ext cx="0" cy="785697"/>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sp>
        <p:nvSpPr>
          <p:cNvPr id="107" name="TextBox 106">
            <a:extLst>
              <a:ext uri="{FF2B5EF4-FFF2-40B4-BE49-F238E27FC236}">
                <a16:creationId xmlns:a16="http://schemas.microsoft.com/office/drawing/2014/main" id="{C10A473D-1386-E441-843E-8984A2871B13}"/>
              </a:ext>
            </a:extLst>
          </p:cNvPr>
          <p:cNvSpPr txBox="1"/>
          <p:nvPr/>
        </p:nvSpPr>
        <p:spPr>
          <a:xfrm>
            <a:off x="1718091" y="3912486"/>
            <a:ext cx="1661831" cy="1092607"/>
          </a:xfrm>
          <a:prstGeom prst="rect">
            <a:avLst/>
          </a:prstGeom>
          <a:solidFill>
            <a:schemeClr val="bg1"/>
          </a:solidFill>
          <a:ln>
            <a:solidFill>
              <a:schemeClr val="bg1">
                <a:lumMod val="85000"/>
              </a:schemeClr>
            </a:solidFill>
          </a:ln>
        </p:spPr>
        <p:txBody>
          <a:bodyPr wrap="square" rtlCol="0">
            <a:spAutoFit/>
          </a:bodyPr>
          <a:lstStyle/>
          <a:p>
            <a:pPr algn="ctr"/>
            <a:r>
              <a:rPr lang="en-US" sz="1200" dirty="0"/>
              <a:t>Claudius invades and stays.  Romans begin 367 years of continuous occupation</a:t>
            </a:r>
          </a:p>
          <a:p>
            <a:pPr algn="ctr"/>
            <a:endParaRPr lang="en-US" sz="500" dirty="0"/>
          </a:p>
        </p:txBody>
      </p:sp>
      <p:sp>
        <p:nvSpPr>
          <p:cNvPr id="46" name="Rectangle 45">
            <a:extLst>
              <a:ext uri="{FF2B5EF4-FFF2-40B4-BE49-F238E27FC236}">
                <a16:creationId xmlns:a16="http://schemas.microsoft.com/office/drawing/2014/main" id="{83D73443-A938-7641-AEAC-9977A55D67E1}"/>
              </a:ext>
            </a:extLst>
          </p:cNvPr>
          <p:cNvSpPr/>
          <p:nvPr/>
        </p:nvSpPr>
        <p:spPr>
          <a:xfrm>
            <a:off x="486248" y="2745068"/>
            <a:ext cx="10759301" cy="493953"/>
          </a:xfrm>
          <a:prstGeom prst="rect">
            <a:avLst/>
          </a:prstGeom>
          <a:solidFill>
            <a:srgbClr val="AFAF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Romans</a:t>
            </a:r>
          </a:p>
        </p:txBody>
      </p:sp>
      <p:sp>
        <p:nvSpPr>
          <p:cNvPr id="49" name="Rectangle 48">
            <a:extLst>
              <a:ext uri="{FF2B5EF4-FFF2-40B4-BE49-F238E27FC236}">
                <a16:creationId xmlns:a16="http://schemas.microsoft.com/office/drawing/2014/main" id="{19B3BDB0-1224-7B4B-826F-615DB8255D30}"/>
              </a:ext>
            </a:extLst>
          </p:cNvPr>
          <p:cNvSpPr/>
          <p:nvPr/>
        </p:nvSpPr>
        <p:spPr>
          <a:xfrm>
            <a:off x="11245549" y="2747669"/>
            <a:ext cx="902319" cy="493953"/>
          </a:xfrm>
          <a:prstGeom prst="rect">
            <a:avLst/>
          </a:prstGeom>
          <a:solidFill>
            <a:srgbClr val="8497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rPr>
              <a:t>Saxons</a:t>
            </a:r>
          </a:p>
        </p:txBody>
      </p:sp>
      <p:grpSp>
        <p:nvGrpSpPr>
          <p:cNvPr id="12" name="Group 11">
            <a:extLst>
              <a:ext uri="{FF2B5EF4-FFF2-40B4-BE49-F238E27FC236}">
                <a16:creationId xmlns:a16="http://schemas.microsoft.com/office/drawing/2014/main" id="{AB3679DE-E4BE-C840-A6DE-3F9660BA37A5}"/>
              </a:ext>
            </a:extLst>
          </p:cNvPr>
          <p:cNvGrpSpPr/>
          <p:nvPr/>
        </p:nvGrpSpPr>
        <p:grpSpPr>
          <a:xfrm>
            <a:off x="-246076" y="3329890"/>
            <a:ext cx="12461803" cy="389214"/>
            <a:chOff x="-245776" y="3141315"/>
            <a:chExt cx="12252824" cy="281440"/>
          </a:xfrm>
        </p:grpSpPr>
        <p:sp>
          <p:nvSpPr>
            <p:cNvPr id="10" name="Chevron 9">
              <a:extLst>
                <a:ext uri="{FF2B5EF4-FFF2-40B4-BE49-F238E27FC236}">
                  <a16:creationId xmlns:a16="http://schemas.microsoft.com/office/drawing/2014/main" id="{DA32D9DD-2D2F-4D4F-AD20-30EC77962184}"/>
                </a:ext>
              </a:extLst>
            </p:cNvPr>
            <p:cNvSpPr/>
            <p:nvPr/>
          </p:nvSpPr>
          <p:spPr>
            <a:xfrm>
              <a:off x="201611" y="3141315"/>
              <a:ext cx="11805437" cy="281440"/>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TextBox 10">
              <a:extLst>
                <a:ext uri="{FF2B5EF4-FFF2-40B4-BE49-F238E27FC236}">
                  <a16:creationId xmlns:a16="http://schemas.microsoft.com/office/drawing/2014/main" id="{975DD12D-0A71-3349-91D5-F88D428283AD}"/>
                </a:ext>
              </a:extLst>
            </p:cNvPr>
            <p:cNvSpPr txBox="1"/>
            <p:nvPr/>
          </p:nvSpPr>
          <p:spPr>
            <a:xfrm>
              <a:off x="-245776" y="3181887"/>
              <a:ext cx="1899071" cy="200297"/>
            </a:xfrm>
            <a:prstGeom prst="rect">
              <a:avLst/>
            </a:prstGeom>
            <a:noFill/>
            <a:ln>
              <a:noFill/>
            </a:ln>
          </p:spPr>
          <p:txBody>
            <a:bodyPr wrap="square" rtlCol="0">
              <a:spAutoFit/>
            </a:bodyPr>
            <a:lstStyle/>
            <a:p>
              <a:pPr algn="ctr"/>
              <a:r>
                <a:rPr lang="en-US" sz="1200" b="1" dirty="0">
                  <a:solidFill>
                    <a:schemeClr val="bg1"/>
                  </a:solidFill>
                </a:rPr>
                <a:t>55 BC</a:t>
              </a:r>
            </a:p>
          </p:txBody>
        </p:sp>
        <p:sp>
          <p:nvSpPr>
            <p:cNvPr id="51" name="TextBox 50">
              <a:extLst>
                <a:ext uri="{FF2B5EF4-FFF2-40B4-BE49-F238E27FC236}">
                  <a16:creationId xmlns:a16="http://schemas.microsoft.com/office/drawing/2014/main" id="{25F5AE16-EE1A-804A-9E99-48DFF42646E3}"/>
                </a:ext>
              </a:extLst>
            </p:cNvPr>
            <p:cNvSpPr txBox="1"/>
            <p:nvPr/>
          </p:nvSpPr>
          <p:spPr>
            <a:xfrm>
              <a:off x="7713393" y="3163709"/>
              <a:ext cx="776211" cy="200297"/>
            </a:xfrm>
            <a:prstGeom prst="rect">
              <a:avLst/>
            </a:prstGeom>
            <a:noFill/>
            <a:ln>
              <a:noFill/>
            </a:ln>
          </p:spPr>
          <p:txBody>
            <a:bodyPr wrap="square" rtlCol="0">
              <a:spAutoFit/>
            </a:bodyPr>
            <a:lstStyle/>
            <a:p>
              <a:pPr algn="ctr"/>
              <a:r>
                <a:rPr lang="en-US" sz="1200" b="1" dirty="0">
                  <a:solidFill>
                    <a:schemeClr val="bg1"/>
                  </a:solidFill>
                </a:rPr>
                <a:t>122 AD</a:t>
              </a:r>
            </a:p>
          </p:txBody>
        </p:sp>
      </p:grpSp>
      <p:cxnSp>
        <p:nvCxnSpPr>
          <p:cNvPr id="57" name="Straight Connector 56">
            <a:extLst>
              <a:ext uri="{FF2B5EF4-FFF2-40B4-BE49-F238E27FC236}">
                <a16:creationId xmlns:a16="http://schemas.microsoft.com/office/drawing/2014/main" id="{668B9A01-7697-C54F-96CB-F4BBED8D3FD2}"/>
              </a:ext>
            </a:extLst>
          </p:cNvPr>
          <p:cNvCxnSpPr>
            <a:cxnSpLocks/>
          </p:cNvCxnSpPr>
          <p:nvPr/>
        </p:nvCxnSpPr>
        <p:spPr>
          <a:xfrm>
            <a:off x="11611551" y="3708377"/>
            <a:ext cx="0" cy="957038"/>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sp>
        <p:nvSpPr>
          <p:cNvPr id="58" name="TextBox 57">
            <a:extLst>
              <a:ext uri="{FF2B5EF4-FFF2-40B4-BE49-F238E27FC236}">
                <a16:creationId xmlns:a16="http://schemas.microsoft.com/office/drawing/2014/main" id="{727DFFE0-AF17-1F68-69B9-56F0BECEA47B}"/>
              </a:ext>
            </a:extLst>
          </p:cNvPr>
          <p:cNvSpPr txBox="1"/>
          <p:nvPr/>
        </p:nvSpPr>
        <p:spPr>
          <a:xfrm>
            <a:off x="2037169" y="3374804"/>
            <a:ext cx="753625" cy="276998"/>
          </a:xfrm>
          <a:prstGeom prst="rect">
            <a:avLst/>
          </a:prstGeom>
          <a:noFill/>
          <a:ln>
            <a:noFill/>
          </a:ln>
        </p:spPr>
        <p:txBody>
          <a:bodyPr wrap="square" rtlCol="0">
            <a:spAutoFit/>
          </a:bodyPr>
          <a:lstStyle/>
          <a:p>
            <a:pPr algn="ctr"/>
            <a:r>
              <a:rPr lang="en-US" sz="1200" b="1" dirty="0">
                <a:solidFill>
                  <a:schemeClr val="bg1"/>
                </a:solidFill>
              </a:rPr>
              <a:t>43 AD</a:t>
            </a:r>
          </a:p>
        </p:txBody>
      </p:sp>
      <p:sp>
        <p:nvSpPr>
          <p:cNvPr id="60" name="TextBox 59">
            <a:extLst>
              <a:ext uri="{FF2B5EF4-FFF2-40B4-BE49-F238E27FC236}">
                <a16:creationId xmlns:a16="http://schemas.microsoft.com/office/drawing/2014/main" id="{E4B10977-08C4-14D3-B3F9-763EA091BF6D}"/>
              </a:ext>
            </a:extLst>
          </p:cNvPr>
          <p:cNvSpPr txBox="1"/>
          <p:nvPr/>
        </p:nvSpPr>
        <p:spPr>
          <a:xfrm>
            <a:off x="4474658" y="3360911"/>
            <a:ext cx="753625" cy="276998"/>
          </a:xfrm>
          <a:prstGeom prst="rect">
            <a:avLst/>
          </a:prstGeom>
          <a:noFill/>
          <a:ln>
            <a:noFill/>
          </a:ln>
        </p:spPr>
        <p:txBody>
          <a:bodyPr wrap="square" rtlCol="0">
            <a:spAutoFit/>
          </a:bodyPr>
          <a:lstStyle/>
          <a:p>
            <a:pPr algn="ctr"/>
            <a:r>
              <a:rPr lang="en-US" sz="1200" b="1" dirty="0">
                <a:solidFill>
                  <a:schemeClr val="bg1"/>
                </a:solidFill>
              </a:rPr>
              <a:t>61AD</a:t>
            </a:r>
          </a:p>
        </p:txBody>
      </p:sp>
      <p:sp>
        <p:nvSpPr>
          <p:cNvPr id="86" name="TextBox 85">
            <a:extLst>
              <a:ext uri="{FF2B5EF4-FFF2-40B4-BE49-F238E27FC236}">
                <a16:creationId xmlns:a16="http://schemas.microsoft.com/office/drawing/2014/main" id="{8D7099D0-FC52-0A5E-4B65-B2E2DE8B8041}"/>
              </a:ext>
            </a:extLst>
          </p:cNvPr>
          <p:cNvSpPr txBox="1"/>
          <p:nvPr/>
        </p:nvSpPr>
        <p:spPr>
          <a:xfrm>
            <a:off x="4120114" y="3901038"/>
            <a:ext cx="1560443" cy="1092607"/>
          </a:xfrm>
          <a:prstGeom prst="rect">
            <a:avLst/>
          </a:prstGeom>
          <a:solidFill>
            <a:schemeClr val="bg1"/>
          </a:solidFill>
          <a:ln>
            <a:solidFill>
              <a:schemeClr val="bg1">
                <a:lumMod val="85000"/>
              </a:schemeClr>
            </a:solidFill>
          </a:ln>
        </p:spPr>
        <p:txBody>
          <a:bodyPr wrap="square" rtlCol="0">
            <a:spAutoFit/>
          </a:bodyPr>
          <a:lstStyle/>
          <a:p>
            <a:pPr algn="ctr"/>
            <a:r>
              <a:rPr lang="en-US" sz="1200" dirty="0"/>
              <a:t>Queen Boudica of the Iceni leads rebellion against Romans but is defeated</a:t>
            </a:r>
          </a:p>
          <a:p>
            <a:pPr algn="ctr"/>
            <a:endParaRPr lang="en-US" sz="500" dirty="0"/>
          </a:p>
        </p:txBody>
      </p:sp>
      <p:sp>
        <p:nvSpPr>
          <p:cNvPr id="61" name="TextBox 60">
            <a:extLst>
              <a:ext uri="{FF2B5EF4-FFF2-40B4-BE49-F238E27FC236}">
                <a16:creationId xmlns:a16="http://schemas.microsoft.com/office/drawing/2014/main" id="{90D8F4DE-EA5A-B240-626A-52951BCC7FE6}"/>
              </a:ext>
            </a:extLst>
          </p:cNvPr>
          <p:cNvSpPr txBox="1"/>
          <p:nvPr/>
        </p:nvSpPr>
        <p:spPr>
          <a:xfrm>
            <a:off x="7248128" y="3976694"/>
            <a:ext cx="2105247" cy="907941"/>
          </a:xfrm>
          <a:prstGeom prst="rect">
            <a:avLst/>
          </a:prstGeom>
          <a:solidFill>
            <a:schemeClr val="bg1"/>
          </a:solidFill>
          <a:ln>
            <a:solidFill>
              <a:schemeClr val="bg1">
                <a:lumMod val="85000"/>
              </a:schemeClr>
            </a:solidFill>
          </a:ln>
        </p:spPr>
        <p:txBody>
          <a:bodyPr wrap="square" rtlCol="0">
            <a:spAutoFit/>
          </a:bodyPr>
          <a:lstStyle/>
          <a:p>
            <a:pPr algn="ctr"/>
            <a:r>
              <a:rPr lang="en-US" sz="1200" dirty="0"/>
              <a:t>Romans start to build Hadrian's Wall, marking the northern edge of their empire</a:t>
            </a:r>
          </a:p>
          <a:p>
            <a:pPr algn="ctr"/>
            <a:endParaRPr lang="en-US" sz="500" dirty="0"/>
          </a:p>
        </p:txBody>
      </p:sp>
      <p:sp>
        <p:nvSpPr>
          <p:cNvPr id="64" name="TextBox 63">
            <a:extLst>
              <a:ext uri="{FF2B5EF4-FFF2-40B4-BE49-F238E27FC236}">
                <a16:creationId xmlns:a16="http://schemas.microsoft.com/office/drawing/2014/main" id="{BDC105E0-016D-D961-6F75-D7E4C76AD883}"/>
              </a:ext>
            </a:extLst>
          </p:cNvPr>
          <p:cNvSpPr txBox="1"/>
          <p:nvPr/>
        </p:nvSpPr>
        <p:spPr>
          <a:xfrm>
            <a:off x="10843794" y="4126806"/>
            <a:ext cx="1220032" cy="538609"/>
          </a:xfrm>
          <a:prstGeom prst="rect">
            <a:avLst/>
          </a:prstGeom>
          <a:solidFill>
            <a:schemeClr val="bg1"/>
          </a:solidFill>
          <a:ln>
            <a:solidFill>
              <a:schemeClr val="bg1">
                <a:lumMod val="85000"/>
              </a:schemeClr>
            </a:solidFill>
          </a:ln>
        </p:spPr>
        <p:txBody>
          <a:bodyPr wrap="square" rtlCol="0">
            <a:spAutoFit/>
          </a:bodyPr>
          <a:lstStyle/>
          <a:p>
            <a:pPr algn="ctr"/>
            <a:r>
              <a:rPr lang="en-US" sz="1200" dirty="0"/>
              <a:t>Roman army leaves Britain</a:t>
            </a:r>
          </a:p>
          <a:p>
            <a:pPr algn="ctr"/>
            <a:endParaRPr lang="en-US" sz="500" dirty="0"/>
          </a:p>
        </p:txBody>
      </p:sp>
      <p:sp>
        <p:nvSpPr>
          <p:cNvPr id="70" name="TextBox 69">
            <a:extLst>
              <a:ext uri="{FF2B5EF4-FFF2-40B4-BE49-F238E27FC236}">
                <a16:creationId xmlns:a16="http://schemas.microsoft.com/office/drawing/2014/main" id="{925FC967-0CC6-AB10-97B9-8FE50277A150}"/>
              </a:ext>
            </a:extLst>
          </p:cNvPr>
          <p:cNvSpPr txBox="1"/>
          <p:nvPr/>
        </p:nvSpPr>
        <p:spPr>
          <a:xfrm>
            <a:off x="10859904" y="3374935"/>
            <a:ext cx="789450" cy="276998"/>
          </a:xfrm>
          <a:prstGeom prst="rect">
            <a:avLst/>
          </a:prstGeom>
          <a:noFill/>
          <a:ln>
            <a:noFill/>
          </a:ln>
        </p:spPr>
        <p:txBody>
          <a:bodyPr wrap="square" rtlCol="0">
            <a:spAutoFit/>
          </a:bodyPr>
          <a:lstStyle/>
          <a:p>
            <a:pPr algn="ctr"/>
            <a:r>
              <a:rPr lang="en-US" sz="1200" b="1" dirty="0">
                <a:solidFill>
                  <a:schemeClr val="bg1"/>
                </a:solidFill>
              </a:rPr>
              <a:t>410 AD</a:t>
            </a:r>
          </a:p>
        </p:txBody>
      </p:sp>
      <p:sp>
        <p:nvSpPr>
          <p:cNvPr id="5" name="TextBox 4">
            <a:extLst>
              <a:ext uri="{FF2B5EF4-FFF2-40B4-BE49-F238E27FC236}">
                <a16:creationId xmlns:a16="http://schemas.microsoft.com/office/drawing/2014/main" id="{93149745-D39E-130E-61B0-EABB6705402B}"/>
              </a:ext>
            </a:extLst>
          </p:cNvPr>
          <p:cNvSpPr txBox="1"/>
          <p:nvPr/>
        </p:nvSpPr>
        <p:spPr>
          <a:xfrm rot="19942611">
            <a:off x="-44436" y="3824124"/>
            <a:ext cx="849095" cy="261610"/>
          </a:xfrm>
          <a:prstGeom prst="rect">
            <a:avLst/>
          </a:prstGeom>
          <a:noFill/>
        </p:spPr>
        <p:txBody>
          <a:bodyPr wrap="square" rtlCol="0">
            <a:spAutoFit/>
          </a:bodyPr>
          <a:lstStyle/>
          <a:p>
            <a:r>
              <a:rPr lang="en-US" sz="1050" b="1" dirty="0">
                <a:solidFill>
                  <a:schemeClr val="bg1"/>
                </a:solidFill>
              </a:rPr>
              <a:t>Romans</a:t>
            </a:r>
          </a:p>
        </p:txBody>
      </p:sp>
      <p:sp>
        <p:nvSpPr>
          <p:cNvPr id="52" name="Triangle 51">
            <a:extLst>
              <a:ext uri="{FF2B5EF4-FFF2-40B4-BE49-F238E27FC236}">
                <a16:creationId xmlns:a16="http://schemas.microsoft.com/office/drawing/2014/main" id="{BE9CE60F-1277-AF87-DD91-0DF722DFB927}"/>
              </a:ext>
            </a:extLst>
          </p:cNvPr>
          <p:cNvSpPr/>
          <p:nvPr/>
        </p:nvSpPr>
        <p:spPr>
          <a:xfrm rot="10800000" flipV="1">
            <a:off x="10233001" y="2758836"/>
            <a:ext cx="1013470" cy="480185"/>
          </a:xfrm>
          <a:prstGeom prst="triangle">
            <a:avLst>
              <a:gd name="adj" fmla="val 0"/>
            </a:avLst>
          </a:prstGeom>
          <a:solidFill>
            <a:srgbClr val="84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riangle 3">
            <a:extLst>
              <a:ext uri="{FF2B5EF4-FFF2-40B4-BE49-F238E27FC236}">
                <a16:creationId xmlns:a16="http://schemas.microsoft.com/office/drawing/2014/main" id="{1F062FEB-6745-9C33-3D68-0FE7782E835F}"/>
              </a:ext>
            </a:extLst>
          </p:cNvPr>
          <p:cNvSpPr/>
          <p:nvPr/>
        </p:nvSpPr>
        <p:spPr>
          <a:xfrm flipV="1">
            <a:off x="689447" y="2757750"/>
            <a:ext cx="1013469" cy="495298"/>
          </a:xfrm>
          <a:prstGeom prst="triangle">
            <a:avLst>
              <a:gd name="adj" fmla="val 0"/>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4C0A8053-F56D-F776-2A76-AA3D54EFE747}"/>
              </a:ext>
            </a:extLst>
          </p:cNvPr>
          <p:cNvSpPr/>
          <p:nvPr/>
        </p:nvSpPr>
        <p:spPr>
          <a:xfrm>
            <a:off x="90664" y="2749906"/>
            <a:ext cx="654359" cy="493953"/>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a:solidFill>
                <a:schemeClr val="bg1"/>
              </a:solidFill>
            </a:endParaRPr>
          </a:p>
        </p:txBody>
      </p:sp>
      <p:sp>
        <p:nvSpPr>
          <p:cNvPr id="7" name="TextBox 6">
            <a:extLst>
              <a:ext uri="{FF2B5EF4-FFF2-40B4-BE49-F238E27FC236}">
                <a16:creationId xmlns:a16="http://schemas.microsoft.com/office/drawing/2014/main" id="{C63D61AD-97C3-3938-1851-049E10152C18}"/>
              </a:ext>
            </a:extLst>
          </p:cNvPr>
          <p:cNvSpPr txBox="1"/>
          <p:nvPr/>
        </p:nvSpPr>
        <p:spPr>
          <a:xfrm>
            <a:off x="91586" y="2826748"/>
            <a:ext cx="1453415" cy="276999"/>
          </a:xfrm>
          <a:prstGeom prst="rect">
            <a:avLst/>
          </a:prstGeom>
          <a:noFill/>
        </p:spPr>
        <p:txBody>
          <a:bodyPr wrap="square" rtlCol="0">
            <a:spAutoFit/>
          </a:bodyPr>
          <a:lstStyle/>
          <a:p>
            <a:r>
              <a:rPr lang="en-US" sz="1200" b="1" dirty="0">
                <a:solidFill>
                  <a:schemeClr val="bg1"/>
                </a:solidFill>
              </a:rPr>
              <a:t>Iron age</a:t>
            </a:r>
          </a:p>
        </p:txBody>
      </p:sp>
      <p:pic>
        <p:nvPicPr>
          <p:cNvPr id="43" name="Picture 42">
            <a:extLst>
              <a:ext uri="{FF2B5EF4-FFF2-40B4-BE49-F238E27FC236}">
                <a16:creationId xmlns:a16="http://schemas.microsoft.com/office/drawing/2014/main" id="{FD6BEA89-09BF-385C-6981-CB51289E3B94}"/>
              </a:ext>
            </a:extLst>
          </p:cNvPr>
          <p:cNvPicPr>
            <a:picLocks noChangeAspect="1"/>
          </p:cNvPicPr>
          <p:nvPr/>
        </p:nvPicPr>
        <p:blipFill>
          <a:blip r:embed="rId3"/>
          <a:stretch>
            <a:fillRect/>
          </a:stretch>
        </p:blipFill>
        <p:spPr>
          <a:xfrm>
            <a:off x="4461286" y="5189759"/>
            <a:ext cx="1011778" cy="947196"/>
          </a:xfrm>
          <a:prstGeom prst="ellipse">
            <a:avLst/>
          </a:prstGeom>
          <a:ln>
            <a:noFill/>
          </a:ln>
        </p:spPr>
      </p:pic>
      <p:sp>
        <p:nvSpPr>
          <p:cNvPr id="44" name="Oval 43">
            <a:extLst>
              <a:ext uri="{FF2B5EF4-FFF2-40B4-BE49-F238E27FC236}">
                <a16:creationId xmlns:a16="http://schemas.microsoft.com/office/drawing/2014/main" id="{6C59AE8B-2AF0-EA73-4DCD-7681ED486778}"/>
              </a:ext>
            </a:extLst>
          </p:cNvPr>
          <p:cNvSpPr/>
          <p:nvPr/>
        </p:nvSpPr>
        <p:spPr>
          <a:xfrm>
            <a:off x="4418533" y="5117053"/>
            <a:ext cx="1097284" cy="1092607"/>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5" name="Picture 44">
            <a:extLst>
              <a:ext uri="{FF2B5EF4-FFF2-40B4-BE49-F238E27FC236}">
                <a16:creationId xmlns:a16="http://schemas.microsoft.com/office/drawing/2014/main" id="{063BE35D-2781-32F5-2289-1CC2EEBB87A9}"/>
              </a:ext>
            </a:extLst>
          </p:cNvPr>
          <p:cNvPicPr>
            <a:picLocks noChangeAspect="1"/>
          </p:cNvPicPr>
          <p:nvPr/>
        </p:nvPicPr>
        <p:blipFill>
          <a:blip r:embed="rId4"/>
          <a:stretch>
            <a:fillRect/>
          </a:stretch>
        </p:blipFill>
        <p:spPr>
          <a:xfrm>
            <a:off x="2121417" y="5180755"/>
            <a:ext cx="825500" cy="965200"/>
          </a:xfrm>
          <a:prstGeom prst="ellipse">
            <a:avLst/>
          </a:prstGeom>
        </p:spPr>
      </p:pic>
      <p:sp>
        <p:nvSpPr>
          <p:cNvPr id="47" name="Oval 46">
            <a:extLst>
              <a:ext uri="{FF2B5EF4-FFF2-40B4-BE49-F238E27FC236}">
                <a16:creationId xmlns:a16="http://schemas.microsoft.com/office/drawing/2014/main" id="{E823DC45-E492-5212-37EC-2386B53EF5E1}"/>
              </a:ext>
            </a:extLst>
          </p:cNvPr>
          <p:cNvSpPr/>
          <p:nvPr/>
        </p:nvSpPr>
        <p:spPr>
          <a:xfrm>
            <a:off x="2000364" y="5117052"/>
            <a:ext cx="1097284" cy="1092607"/>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0" name="Picture 49">
            <a:extLst>
              <a:ext uri="{FF2B5EF4-FFF2-40B4-BE49-F238E27FC236}">
                <a16:creationId xmlns:a16="http://schemas.microsoft.com/office/drawing/2014/main" id="{1DD2CEE9-C82E-541B-DB95-6A860826D293}"/>
              </a:ext>
            </a:extLst>
          </p:cNvPr>
          <p:cNvPicPr>
            <a:picLocks noChangeAspect="1"/>
          </p:cNvPicPr>
          <p:nvPr/>
        </p:nvPicPr>
        <p:blipFill>
          <a:blip r:embed="rId5"/>
          <a:stretch>
            <a:fillRect/>
          </a:stretch>
        </p:blipFill>
        <p:spPr>
          <a:xfrm>
            <a:off x="7676445" y="4972445"/>
            <a:ext cx="1140640" cy="1129495"/>
          </a:xfrm>
          <a:prstGeom prst="ellipse">
            <a:avLst/>
          </a:prstGeom>
        </p:spPr>
      </p:pic>
      <p:sp>
        <p:nvSpPr>
          <p:cNvPr id="53" name="Oval 52">
            <a:extLst>
              <a:ext uri="{FF2B5EF4-FFF2-40B4-BE49-F238E27FC236}">
                <a16:creationId xmlns:a16="http://schemas.microsoft.com/office/drawing/2014/main" id="{99031D41-601A-09E0-92F9-5EBD370AB240}"/>
              </a:ext>
            </a:extLst>
          </p:cNvPr>
          <p:cNvSpPr/>
          <p:nvPr/>
        </p:nvSpPr>
        <p:spPr>
          <a:xfrm>
            <a:off x="7604589" y="4908515"/>
            <a:ext cx="1273696" cy="1237439"/>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5" name="Picture 2">
            <a:extLst>
              <a:ext uri="{FF2B5EF4-FFF2-40B4-BE49-F238E27FC236}">
                <a16:creationId xmlns:a16="http://schemas.microsoft.com/office/drawing/2014/main" id="{0ADAAF74-2CDF-D8D3-8BCA-97502A8D9330}"/>
              </a:ext>
            </a:extLst>
          </p:cNvPr>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r="-4369"/>
          <a:stretch/>
        </p:blipFill>
        <p:spPr bwMode="auto">
          <a:xfrm>
            <a:off x="10907755" y="4908515"/>
            <a:ext cx="1180287" cy="1277273"/>
          </a:xfrm>
          <a:prstGeom prst="ellipse">
            <a:avLst/>
          </a:prstGeom>
          <a:noFill/>
          <a:extLst>
            <a:ext uri="{909E8E84-426E-40DD-AFC4-6F175D3DCCD1}">
              <a14:hiddenFill xmlns:a14="http://schemas.microsoft.com/office/drawing/2010/main">
                <a:solidFill>
                  <a:srgbClr val="FFFFFF"/>
                </a:solidFill>
              </a14:hiddenFill>
            </a:ext>
          </a:extLst>
        </p:spPr>
      </p:pic>
      <p:sp>
        <p:nvSpPr>
          <p:cNvPr id="59" name="Oval 58">
            <a:extLst>
              <a:ext uri="{FF2B5EF4-FFF2-40B4-BE49-F238E27FC236}">
                <a16:creationId xmlns:a16="http://schemas.microsoft.com/office/drawing/2014/main" id="{70058A93-7FF6-2185-BC0E-B8DDDEB472F9}"/>
              </a:ext>
            </a:extLst>
          </p:cNvPr>
          <p:cNvSpPr/>
          <p:nvPr/>
        </p:nvSpPr>
        <p:spPr>
          <a:xfrm>
            <a:off x="10835534" y="4840499"/>
            <a:ext cx="1312334" cy="1384995"/>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DD19FAFF-7772-CA46-B53F-DF79ACC56442}"/>
              </a:ext>
            </a:extLst>
          </p:cNvPr>
          <p:cNvSpPr txBox="1"/>
          <p:nvPr/>
        </p:nvSpPr>
        <p:spPr>
          <a:xfrm>
            <a:off x="169432" y="3972137"/>
            <a:ext cx="1441847" cy="1015663"/>
          </a:xfrm>
          <a:prstGeom prst="rect">
            <a:avLst/>
          </a:prstGeom>
          <a:solidFill>
            <a:schemeClr val="bg1"/>
          </a:solidFill>
          <a:ln>
            <a:solidFill>
              <a:schemeClr val="bg1">
                <a:lumMod val="85000"/>
              </a:schemeClr>
            </a:solidFill>
          </a:ln>
        </p:spPr>
        <p:txBody>
          <a:bodyPr wrap="square" rtlCol="0">
            <a:spAutoFit/>
          </a:bodyPr>
          <a:lstStyle/>
          <a:p>
            <a:pPr algn="ctr"/>
            <a:r>
              <a:rPr lang="en-US" sz="1200" dirty="0"/>
              <a:t>Julius Caesars's army lands and briefly defeats some tribes and then leaves</a:t>
            </a:r>
          </a:p>
        </p:txBody>
      </p:sp>
      <p:pic>
        <p:nvPicPr>
          <p:cNvPr id="75" name="Picture 74">
            <a:extLst>
              <a:ext uri="{FF2B5EF4-FFF2-40B4-BE49-F238E27FC236}">
                <a16:creationId xmlns:a16="http://schemas.microsoft.com/office/drawing/2014/main" id="{ADFE5310-90E8-CCFF-CB68-C60828DFF3D8}"/>
              </a:ext>
            </a:extLst>
          </p:cNvPr>
          <p:cNvPicPr>
            <a:picLocks noChangeAspect="1"/>
          </p:cNvPicPr>
          <p:nvPr/>
        </p:nvPicPr>
        <p:blipFill>
          <a:blip r:embed="rId7"/>
          <a:stretch>
            <a:fillRect/>
          </a:stretch>
        </p:blipFill>
        <p:spPr>
          <a:xfrm>
            <a:off x="334017" y="5140956"/>
            <a:ext cx="1009455" cy="992939"/>
          </a:xfrm>
          <a:prstGeom prst="ellipse">
            <a:avLst/>
          </a:prstGeom>
        </p:spPr>
      </p:pic>
      <p:sp>
        <p:nvSpPr>
          <p:cNvPr id="76" name="Oval 75">
            <a:extLst>
              <a:ext uri="{FF2B5EF4-FFF2-40B4-BE49-F238E27FC236}">
                <a16:creationId xmlns:a16="http://schemas.microsoft.com/office/drawing/2014/main" id="{CDBB49BC-C348-1C91-F7C9-D109E1AA5372}"/>
              </a:ext>
            </a:extLst>
          </p:cNvPr>
          <p:cNvSpPr/>
          <p:nvPr/>
        </p:nvSpPr>
        <p:spPr>
          <a:xfrm>
            <a:off x="302956" y="5093181"/>
            <a:ext cx="1097284" cy="1092607"/>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112544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7B04A15-208E-BC4C-8503-EE867B201E06}"/>
              </a:ext>
            </a:extLst>
          </p:cNvPr>
          <p:cNvSpPr>
            <a:spLocks noGrp="1"/>
          </p:cNvSpPr>
          <p:nvPr>
            <p:ph type="body" sz="quarter" idx="10"/>
          </p:nvPr>
        </p:nvSpPr>
        <p:spPr/>
        <p:txBody>
          <a:bodyPr/>
          <a:lstStyle/>
          <a:p>
            <a:r>
              <a:rPr lang="en-US" dirty="0"/>
              <a:t>Roman Britain</a:t>
            </a:r>
          </a:p>
        </p:txBody>
      </p:sp>
      <p:sp>
        <p:nvSpPr>
          <p:cNvPr id="41" name="TextBox 40">
            <a:extLst>
              <a:ext uri="{FF2B5EF4-FFF2-40B4-BE49-F238E27FC236}">
                <a16:creationId xmlns:a16="http://schemas.microsoft.com/office/drawing/2014/main" id="{75B0C77E-BA81-3341-8807-3A5A432E0DCE}"/>
              </a:ext>
            </a:extLst>
          </p:cNvPr>
          <p:cNvSpPr txBox="1"/>
          <p:nvPr/>
        </p:nvSpPr>
        <p:spPr>
          <a:xfrm>
            <a:off x="72389" y="4514193"/>
            <a:ext cx="4277255" cy="1820023"/>
          </a:xfrm>
          <a:prstGeom prst="rect">
            <a:avLst/>
          </a:prstGeom>
          <a:noFill/>
          <a:ln>
            <a:noFill/>
          </a:ln>
        </p:spPr>
        <p:txBody>
          <a:bodyPr wrap="square" lIns="108000" tIns="108000" rIns="108000" bIns="108000" rtlCol="0">
            <a:spAutoFit/>
          </a:bodyPr>
          <a:lstStyle/>
          <a:p>
            <a:r>
              <a:rPr lang="en-US" sz="1600" b="1" dirty="0">
                <a:solidFill>
                  <a:srgbClr val="8B1C86"/>
                </a:solidFill>
              </a:rPr>
              <a:t>Books to read</a:t>
            </a:r>
          </a:p>
          <a:p>
            <a:pPr marL="171450" indent="-171450" fontAlgn="base">
              <a:lnSpc>
                <a:spcPct val="150000"/>
              </a:lnSpc>
              <a:buFont typeface="Arial" panose="020B0604020202020204" pitchFamily="34" charset="0"/>
              <a:buChar char="•"/>
            </a:pPr>
            <a:r>
              <a:rPr lang="en-GB" sz="1000" b="1" dirty="0"/>
              <a:t>What the Romans did for us: Age 7-8</a:t>
            </a:r>
            <a:r>
              <a:rPr lang="en-GB" sz="1000" dirty="0"/>
              <a:t>, Alison Hawes</a:t>
            </a:r>
          </a:p>
          <a:p>
            <a:pPr marL="171450" indent="-171450" fontAlgn="base">
              <a:lnSpc>
                <a:spcPct val="150000"/>
              </a:lnSpc>
              <a:buFont typeface="Arial" panose="020B0604020202020204" pitchFamily="34" charset="0"/>
              <a:buChar char="•"/>
            </a:pPr>
            <a:r>
              <a:rPr lang="en-GB" sz="1000" b="1" dirty="0"/>
              <a:t>Everything: Romans in Britain</a:t>
            </a:r>
            <a:r>
              <a:rPr lang="en-GB" sz="1000" dirty="0"/>
              <a:t>: </a:t>
            </a:r>
            <a:r>
              <a:rPr lang="en-GB" sz="1000" b="1" dirty="0"/>
              <a:t>March onwards for facts, photos and fun! </a:t>
            </a:r>
            <a:r>
              <a:rPr lang="en-GB" sz="1000" dirty="0"/>
              <a:t>(National Geographic Kids)</a:t>
            </a:r>
          </a:p>
          <a:p>
            <a:pPr marL="171450" indent="-171450" fontAlgn="base">
              <a:lnSpc>
                <a:spcPct val="150000"/>
              </a:lnSpc>
              <a:buFont typeface="Arial" panose="020B0604020202020204" pitchFamily="34" charset="0"/>
              <a:buChar char="•"/>
            </a:pPr>
            <a:r>
              <a:rPr lang="en-GB" sz="1000" b="1" dirty="0"/>
              <a:t>Ancient Rome </a:t>
            </a:r>
            <a:r>
              <a:rPr lang="en-GB" sz="1000" dirty="0"/>
              <a:t>(DK Eyewitness)</a:t>
            </a:r>
          </a:p>
          <a:p>
            <a:pPr marL="171450" indent="-171450" fontAlgn="base">
              <a:lnSpc>
                <a:spcPct val="150000"/>
              </a:lnSpc>
              <a:buFont typeface="Arial" panose="020B0604020202020204" pitchFamily="34" charset="0"/>
              <a:buChar char="•"/>
            </a:pPr>
            <a:r>
              <a:rPr lang="en-GB" sz="1000" b="1" dirty="0"/>
              <a:t>Roman Life in Britain: Band 12/Copper </a:t>
            </a:r>
            <a:r>
              <a:rPr lang="en-GB" sz="1000" dirty="0"/>
              <a:t>(Collins Big Cat)</a:t>
            </a:r>
          </a:p>
          <a:p>
            <a:pPr marL="171450" indent="-171450" fontAlgn="base">
              <a:lnSpc>
                <a:spcPct val="150000"/>
              </a:lnSpc>
              <a:buFont typeface="Arial" panose="020B0604020202020204" pitchFamily="34" charset="0"/>
              <a:buChar char="•"/>
            </a:pPr>
            <a:r>
              <a:rPr lang="en-GB" sz="1000" b="1" dirty="0"/>
              <a:t>See Inside Ancient Rome </a:t>
            </a:r>
            <a:r>
              <a:rPr lang="en-GB" sz="1000" dirty="0"/>
              <a:t>(Usborne Flap Book)</a:t>
            </a:r>
          </a:p>
        </p:txBody>
      </p:sp>
      <p:sp>
        <p:nvSpPr>
          <p:cNvPr id="42" name="TextBox 41">
            <a:extLst>
              <a:ext uri="{FF2B5EF4-FFF2-40B4-BE49-F238E27FC236}">
                <a16:creationId xmlns:a16="http://schemas.microsoft.com/office/drawing/2014/main" id="{BA8AA4B5-2823-B44B-8517-F722AC9ED643}"/>
              </a:ext>
            </a:extLst>
          </p:cNvPr>
          <p:cNvSpPr txBox="1"/>
          <p:nvPr/>
        </p:nvSpPr>
        <p:spPr>
          <a:xfrm>
            <a:off x="4372991" y="848481"/>
            <a:ext cx="4285379" cy="850527"/>
          </a:xfrm>
          <a:prstGeom prst="rect">
            <a:avLst/>
          </a:prstGeom>
          <a:noFill/>
          <a:ln>
            <a:noFill/>
          </a:ln>
        </p:spPr>
        <p:txBody>
          <a:bodyPr wrap="square" lIns="108000" tIns="108000" rIns="108000" bIns="108000" rtlCol="0">
            <a:spAutoFit/>
          </a:bodyPr>
          <a:lstStyle/>
          <a:p>
            <a:r>
              <a:rPr lang="en-US" b="1" dirty="0">
                <a:solidFill>
                  <a:srgbClr val="8B1C86"/>
                </a:solidFill>
              </a:rPr>
              <a:t>Key vocabulary</a:t>
            </a:r>
          </a:p>
          <a:p>
            <a:endParaRPr lang="en-US" sz="1000" b="1" dirty="0"/>
          </a:p>
          <a:p>
            <a:pPr fontAlgn="base">
              <a:lnSpc>
                <a:spcPct val="150000"/>
              </a:lnSpc>
            </a:pPr>
            <a:endParaRPr lang="en-GB" sz="1000" dirty="0"/>
          </a:p>
        </p:txBody>
      </p:sp>
      <p:sp>
        <p:nvSpPr>
          <p:cNvPr id="49" name="TextBox 48">
            <a:extLst>
              <a:ext uri="{FF2B5EF4-FFF2-40B4-BE49-F238E27FC236}">
                <a16:creationId xmlns:a16="http://schemas.microsoft.com/office/drawing/2014/main" id="{CE760A76-84D6-8E49-A4E2-76EED5761938}"/>
              </a:ext>
            </a:extLst>
          </p:cNvPr>
          <p:cNvSpPr txBox="1"/>
          <p:nvPr/>
        </p:nvSpPr>
        <p:spPr>
          <a:xfrm>
            <a:off x="8859350" y="3051906"/>
            <a:ext cx="3360244" cy="3307994"/>
          </a:xfrm>
          <a:prstGeom prst="rect">
            <a:avLst/>
          </a:prstGeom>
          <a:noFill/>
          <a:ln>
            <a:noFill/>
          </a:ln>
        </p:spPr>
        <p:txBody>
          <a:bodyPr wrap="square" lIns="108000" tIns="108000" rIns="108000" bIns="108000" rtlCol="0">
            <a:spAutoFit/>
          </a:bodyPr>
          <a:lstStyle/>
          <a:p>
            <a:r>
              <a:rPr lang="en-GB" b="1" dirty="0">
                <a:solidFill>
                  <a:srgbClr val="8B1C86"/>
                </a:solidFill>
              </a:rPr>
              <a:t>Top takeaways</a:t>
            </a:r>
          </a:p>
          <a:p>
            <a:endParaRPr lang="en-GB" sz="900" dirty="0"/>
          </a:p>
          <a:p>
            <a:pPr fontAlgn="base">
              <a:lnSpc>
                <a:spcPct val="150000"/>
              </a:lnSpc>
            </a:pPr>
            <a:r>
              <a:rPr lang="en-GB" sz="900" dirty="0"/>
              <a:t>Having studied this topic you should be able to:</a:t>
            </a:r>
          </a:p>
          <a:p>
            <a:pPr marL="171450" indent="-171450" fontAlgn="base">
              <a:lnSpc>
                <a:spcPct val="150000"/>
              </a:lnSpc>
              <a:buFont typeface="Arial" panose="020B0604020202020204" pitchFamily="34" charset="0"/>
              <a:buChar char="•"/>
            </a:pPr>
            <a:r>
              <a:rPr lang="en-GB" sz="900" dirty="0"/>
              <a:t>Explain why Claudius invaded Britain when Caesar didn’t stay</a:t>
            </a:r>
          </a:p>
          <a:p>
            <a:pPr marL="171450" indent="-171450" fontAlgn="base">
              <a:lnSpc>
                <a:spcPct val="150000"/>
              </a:lnSpc>
              <a:buFont typeface="Arial" panose="020B0604020202020204" pitchFamily="34" charset="0"/>
              <a:buChar char="•"/>
            </a:pPr>
            <a:r>
              <a:rPr lang="en-GB" sz="900" dirty="0"/>
              <a:t>Describe how Boudica stood up to the Romans</a:t>
            </a:r>
          </a:p>
          <a:p>
            <a:pPr marL="171450" indent="-171450" fontAlgn="base">
              <a:lnSpc>
                <a:spcPct val="150000"/>
              </a:lnSpc>
              <a:buFont typeface="Arial" panose="020B0604020202020204" pitchFamily="34" charset="0"/>
              <a:buChar char="•"/>
            </a:pPr>
            <a:r>
              <a:rPr lang="en-GB" sz="900" dirty="0"/>
              <a:t>Explain why we have different interpretations of Boudica today</a:t>
            </a:r>
          </a:p>
          <a:p>
            <a:pPr marL="171450" indent="-171450" fontAlgn="base">
              <a:lnSpc>
                <a:spcPct val="150000"/>
              </a:lnSpc>
              <a:buFont typeface="Arial" panose="020B0604020202020204" pitchFamily="34" charset="0"/>
              <a:buChar char="•"/>
            </a:pPr>
            <a:r>
              <a:rPr lang="en-GB" sz="900" dirty="0"/>
              <a:t>Describe 4 of the most significant changes the </a:t>
            </a:r>
            <a:r>
              <a:rPr lang="en-GB" sz="900"/>
              <a:t>Romans made to </a:t>
            </a:r>
            <a:r>
              <a:rPr lang="en-GB" sz="900" dirty="0"/>
              <a:t>how people lived, and how we know for sure</a:t>
            </a:r>
          </a:p>
          <a:p>
            <a:pPr marL="171450" indent="-171450" fontAlgn="base">
              <a:lnSpc>
                <a:spcPct val="150000"/>
              </a:lnSpc>
              <a:buFont typeface="Arial" panose="020B0604020202020204" pitchFamily="34" charset="0"/>
              <a:buChar char="•"/>
            </a:pPr>
            <a:r>
              <a:rPr lang="en-GB" sz="900" dirty="0"/>
              <a:t>Explain why the Romans were so powerful but then left Britain after nearly 400 years</a:t>
            </a:r>
          </a:p>
          <a:p>
            <a:pPr marL="171450" indent="-171450" fontAlgn="base">
              <a:lnSpc>
                <a:spcPct val="150000"/>
              </a:lnSpc>
              <a:buFont typeface="Arial" panose="020B0604020202020204" pitchFamily="34" charset="0"/>
              <a:buChar char="•"/>
            </a:pPr>
            <a:r>
              <a:rPr lang="en-GB" sz="900" dirty="0"/>
              <a:t>Describe the main ways in which the Romans still impact on our lives today, 2000 years later</a:t>
            </a:r>
          </a:p>
        </p:txBody>
      </p:sp>
      <p:sp>
        <p:nvSpPr>
          <p:cNvPr id="51" name="TextBox 50">
            <a:extLst>
              <a:ext uri="{FF2B5EF4-FFF2-40B4-BE49-F238E27FC236}">
                <a16:creationId xmlns:a16="http://schemas.microsoft.com/office/drawing/2014/main" id="{77F873FB-BABA-D240-87C4-BC12B9716B0D}"/>
              </a:ext>
            </a:extLst>
          </p:cNvPr>
          <p:cNvSpPr txBox="1"/>
          <p:nvPr/>
        </p:nvSpPr>
        <p:spPr>
          <a:xfrm>
            <a:off x="8762041" y="859947"/>
            <a:ext cx="3349773" cy="2081633"/>
          </a:xfrm>
          <a:prstGeom prst="rect">
            <a:avLst/>
          </a:prstGeom>
          <a:noFill/>
          <a:ln>
            <a:solidFill>
              <a:schemeClr val="bg1">
                <a:alpha val="36078"/>
              </a:schemeClr>
            </a:solidFill>
          </a:ln>
        </p:spPr>
        <p:txBody>
          <a:bodyPr wrap="square" lIns="108000" tIns="108000" rIns="108000" bIns="108000" rtlCol="0">
            <a:spAutoFit/>
          </a:bodyPr>
          <a:lstStyle/>
          <a:p>
            <a:r>
              <a:rPr lang="en-US" b="1" dirty="0">
                <a:solidFill>
                  <a:srgbClr val="8B1C86"/>
                </a:solidFill>
              </a:rPr>
              <a:t>Websites</a:t>
            </a:r>
          </a:p>
          <a:p>
            <a:pPr marL="171450" indent="-171450" fontAlgn="base">
              <a:lnSpc>
                <a:spcPct val="150000"/>
              </a:lnSpc>
              <a:buFont typeface="Arial" panose="020B0604020202020204" pitchFamily="34" charset="0"/>
              <a:buChar char="•"/>
            </a:pPr>
            <a:r>
              <a:rPr lang="en-GB" sz="1000" dirty="0">
                <a:hlinkClick r:id="rId2">
                  <a:extLst>
                    <a:ext uri="{A12FA001-AC4F-418D-AE19-62706E023703}">
                      <ahyp:hlinkClr xmlns:ahyp="http://schemas.microsoft.com/office/drawing/2018/hyperlinkcolor" val="tx"/>
                    </a:ext>
                  </a:extLst>
                </a:hlinkClick>
              </a:rPr>
              <a:t>English Heritage &gt;&gt;</a:t>
            </a:r>
            <a:endParaRPr lang="en-GB" sz="1000" dirty="0"/>
          </a:p>
          <a:p>
            <a:pPr marL="171450" indent="-171450" fontAlgn="base">
              <a:lnSpc>
                <a:spcPct val="150000"/>
              </a:lnSpc>
              <a:buFont typeface="Arial" panose="020B0604020202020204" pitchFamily="34" charset="0"/>
              <a:buChar char="•"/>
            </a:pPr>
            <a:r>
              <a:rPr lang="en-GB" sz="1000" dirty="0">
                <a:hlinkClick r:id="rId3">
                  <a:extLst>
                    <a:ext uri="{A12FA001-AC4F-418D-AE19-62706E023703}">
                      <ahyp:hlinkClr xmlns:ahyp="http://schemas.microsoft.com/office/drawing/2018/hyperlinkcolor" val="tx"/>
                    </a:ext>
                  </a:extLst>
                </a:hlinkClick>
              </a:rPr>
              <a:t>BBC Teach – Class clips 1 &gt;&gt;</a:t>
            </a:r>
            <a:endParaRPr lang="en-GB" sz="1000" dirty="0"/>
          </a:p>
          <a:p>
            <a:pPr marL="171450" indent="-171450" fontAlgn="base">
              <a:lnSpc>
                <a:spcPct val="150000"/>
              </a:lnSpc>
              <a:buFont typeface="Arial" panose="020B0604020202020204" pitchFamily="34" charset="0"/>
              <a:buChar char="•"/>
            </a:pPr>
            <a:r>
              <a:rPr lang="en-GB" sz="1000" dirty="0">
                <a:hlinkClick r:id="rId4">
                  <a:extLst>
                    <a:ext uri="{A12FA001-AC4F-418D-AE19-62706E023703}">
                      <ahyp:hlinkClr xmlns:ahyp="http://schemas.microsoft.com/office/drawing/2018/hyperlinkcolor" val="tx"/>
                    </a:ext>
                  </a:extLst>
                </a:hlinkClick>
              </a:rPr>
              <a:t>BBC Teach – Class clips 2 &gt;&gt;</a:t>
            </a:r>
            <a:endParaRPr lang="en-GB" sz="1000" dirty="0"/>
          </a:p>
          <a:p>
            <a:pPr marL="171450" indent="-171450" fontAlgn="base">
              <a:lnSpc>
                <a:spcPct val="150000"/>
              </a:lnSpc>
              <a:buFont typeface="Arial" panose="020B0604020202020204" pitchFamily="34" charset="0"/>
              <a:buChar char="•"/>
            </a:pPr>
            <a:r>
              <a:rPr lang="en-GB" sz="1000" dirty="0">
                <a:hlinkClick r:id="rId5">
                  <a:extLst>
                    <a:ext uri="{A12FA001-AC4F-418D-AE19-62706E023703}">
                      <ahyp:hlinkClr xmlns:ahyp="http://schemas.microsoft.com/office/drawing/2018/hyperlinkcolor" val="tx"/>
                    </a:ext>
                  </a:extLst>
                </a:hlinkClick>
              </a:rPr>
              <a:t>British Museum</a:t>
            </a:r>
            <a:endParaRPr lang="en-GB" sz="1000" dirty="0"/>
          </a:p>
          <a:p>
            <a:pPr marL="171450" indent="-171450" fontAlgn="base">
              <a:lnSpc>
                <a:spcPct val="150000"/>
              </a:lnSpc>
              <a:buFont typeface="Arial" panose="020B0604020202020204" pitchFamily="34" charset="0"/>
              <a:buChar char="•"/>
            </a:pPr>
            <a:r>
              <a:rPr lang="en-GB" sz="1000" dirty="0">
                <a:hlinkClick r:id="rId6">
                  <a:extLst>
                    <a:ext uri="{A12FA001-AC4F-418D-AE19-62706E023703}">
                      <ahyp:hlinkClr xmlns:ahyp="http://schemas.microsoft.com/office/drawing/2018/hyperlinkcolor" val="tx"/>
                    </a:ext>
                  </a:extLst>
                </a:hlinkClick>
              </a:rPr>
              <a:t>Roman Baths</a:t>
            </a:r>
            <a:endParaRPr lang="en-GB" sz="1000" dirty="0"/>
          </a:p>
          <a:p>
            <a:pPr marL="171450" indent="-171450" fontAlgn="base">
              <a:lnSpc>
                <a:spcPct val="150000"/>
              </a:lnSpc>
              <a:buFont typeface="Arial" panose="020B0604020202020204" pitchFamily="34" charset="0"/>
              <a:buChar char="•"/>
            </a:pPr>
            <a:r>
              <a:rPr lang="en-GB" sz="1000" dirty="0">
                <a:hlinkClick r:id="rId7">
                  <a:extLst>
                    <a:ext uri="{A12FA001-AC4F-418D-AE19-62706E023703}">
                      <ahyp:hlinkClr xmlns:ahyp="http://schemas.microsoft.com/office/drawing/2018/hyperlinkcolor" val="tx"/>
                    </a:ext>
                  </a:extLst>
                </a:hlinkClick>
              </a:rPr>
              <a:t>St Albans Museum</a:t>
            </a:r>
            <a:endParaRPr lang="en-GB" sz="1000" dirty="0"/>
          </a:p>
          <a:p>
            <a:pPr marL="171450" indent="-171450" fontAlgn="base">
              <a:lnSpc>
                <a:spcPct val="150000"/>
              </a:lnSpc>
              <a:buFont typeface="Arial" panose="020B0604020202020204" pitchFamily="34" charset="0"/>
              <a:buChar char="•"/>
            </a:pPr>
            <a:r>
              <a:rPr lang="en-GB" sz="1000" dirty="0">
                <a:hlinkClick r:id="rId8">
                  <a:extLst>
                    <a:ext uri="{A12FA001-AC4F-418D-AE19-62706E023703}">
                      <ahyp:hlinkClr xmlns:ahyp="http://schemas.microsoft.com/office/drawing/2018/hyperlinkcolor" val="tx"/>
                    </a:ext>
                  </a:extLst>
                </a:hlinkClick>
              </a:rPr>
              <a:t>Schools Learning Zone</a:t>
            </a:r>
            <a:endParaRPr lang="en-GB" sz="1000" dirty="0"/>
          </a:p>
        </p:txBody>
      </p:sp>
      <p:sp>
        <p:nvSpPr>
          <p:cNvPr id="10" name="Rectangle 9">
            <a:extLst>
              <a:ext uri="{FF2B5EF4-FFF2-40B4-BE49-F238E27FC236}">
                <a16:creationId xmlns:a16="http://schemas.microsoft.com/office/drawing/2014/main" id="{75C4FCF9-A13E-2442-8BF5-494C5AF47F52}"/>
              </a:ext>
            </a:extLst>
          </p:cNvPr>
          <p:cNvSpPr/>
          <p:nvPr/>
        </p:nvSpPr>
        <p:spPr>
          <a:xfrm>
            <a:off x="8747688" y="3037283"/>
            <a:ext cx="3366465" cy="3218433"/>
          </a:xfrm>
          <a:prstGeom prst="rect">
            <a:avLst/>
          </a:prstGeom>
          <a:noFill/>
          <a:ln>
            <a:solidFill>
              <a:srgbClr val="8B1C86">
                <a:alpha val="36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43C7D7BA-F8F2-B146-A32D-29170DB545CD}"/>
              </a:ext>
            </a:extLst>
          </p:cNvPr>
          <p:cNvSpPr/>
          <p:nvPr/>
        </p:nvSpPr>
        <p:spPr>
          <a:xfrm>
            <a:off x="8764381" y="845250"/>
            <a:ext cx="3349773" cy="2077974"/>
          </a:xfrm>
          <a:prstGeom prst="rect">
            <a:avLst/>
          </a:prstGeom>
          <a:noFill/>
          <a:ln>
            <a:solidFill>
              <a:srgbClr val="8B1C86">
                <a:alpha val="36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BA71BC4F-D83B-9144-901C-83DE4C804052}"/>
              </a:ext>
            </a:extLst>
          </p:cNvPr>
          <p:cNvSpPr/>
          <p:nvPr/>
        </p:nvSpPr>
        <p:spPr>
          <a:xfrm>
            <a:off x="13446757" y="5599123"/>
            <a:ext cx="72008" cy="1132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F7781BC8-6807-B743-8C5A-76A75FC7D152}"/>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3446757" y="4808296"/>
            <a:ext cx="381832" cy="523410"/>
          </a:xfrm>
          <a:prstGeom prst="rect">
            <a:avLst/>
          </a:prstGeom>
        </p:spPr>
      </p:pic>
      <p:grpSp>
        <p:nvGrpSpPr>
          <p:cNvPr id="36" name="Group 35">
            <a:extLst>
              <a:ext uri="{FF2B5EF4-FFF2-40B4-BE49-F238E27FC236}">
                <a16:creationId xmlns:a16="http://schemas.microsoft.com/office/drawing/2014/main" id="{7C5EBAC4-4CDC-6D4C-979D-F02B6C65F9AB}"/>
              </a:ext>
            </a:extLst>
          </p:cNvPr>
          <p:cNvGrpSpPr/>
          <p:nvPr/>
        </p:nvGrpSpPr>
        <p:grpSpPr>
          <a:xfrm>
            <a:off x="-288666" y="826460"/>
            <a:ext cx="5390108" cy="3991857"/>
            <a:chOff x="2578100" y="1028700"/>
            <a:chExt cx="7035800" cy="4800600"/>
          </a:xfrm>
        </p:grpSpPr>
        <p:graphicFrame>
          <p:nvGraphicFramePr>
            <p:cNvPr id="37" name="Chart 36">
              <a:extLst>
                <a:ext uri="{FF2B5EF4-FFF2-40B4-BE49-F238E27FC236}">
                  <a16:creationId xmlns:a16="http://schemas.microsoft.com/office/drawing/2014/main" id="{5780E083-3EC5-4B4D-9383-5FBAC25C5505}"/>
                </a:ext>
              </a:extLst>
            </p:cNvPr>
            <p:cNvGraphicFramePr>
              <a:graphicFrameLocks/>
            </p:cNvGraphicFramePr>
            <p:nvPr/>
          </p:nvGraphicFramePr>
          <p:xfrm>
            <a:off x="2578100" y="1028700"/>
            <a:ext cx="7035800" cy="4800600"/>
          </p:xfrm>
          <a:graphic>
            <a:graphicData uri="http://schemas.openxmlformats.org/drawingml/2006/chart">
              <c:chart xmlns:c="http://schemas.openxmlformats.org/drawingml/2006/chart" xmlns:r="http://schemas.openxmlformats.org/officeDocument/2006/relationships" r:id="rId10"/>
            </a:graphicData>
          </a:graphic>
        </p:graphicFrame>
        <p:sp>
          <p:nvSpPr>
            <p:cNvPr id="38" name="Triangle 37">
              <a:extLst>
                <a:ext uri="{FF2B5EF4-FFF2-40B4-BE49-F238E27FC236}">
                  <a16:creationId xmlns:a16="http://schemas.microsoft.com/office/drawing/2014/main" id="{42F5B751-3738-A34C-8F99-0434B54EF702}"/>
                </a:ext>
              </a:extLst>
            </p:cNvPr>
            <p:cNvSpPr/>
            <p:nvPr/>
          </p:nvSpPr>
          <p:spPr>
            <a:xfrm rot="9015456">
              <a:off x="7004200" y="2621775"/>
              <a:ext cx="1303721" cy="350648"/>
            </a:xfrm>
            <a:prstGeom prst="triangle">
              <a:avLst>
                <a:gd name="adj" fmla="val 48301"/>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riangle 38">
              <a:extLst>
                <a:ext uri="{FF2B5EF4-FFF2-40B4-BE49-F238E27FC236}">
                  <a16:creationId xmlns:a16="http://schemas.microsoft.com/office/drawing/2014/main" id="{EB774DE2-BB1A-E54A-BBB1-9F3011165E84}"/>
                </a:ext>
              </a:extLst>
            </p:cNvPr>
            <p:cNvSpPr/>
            <p:nvPr/>
          </p:nvSpPr>
          <p:spPr>
            <a:xfrm rot="12607428">
              <a:off x="6805902" y="4189027"/>
              <a:ext cx="1405845" cy="339364"/>
            </a:xfrm>
            <a:prstGeom prst="triangle">
              <a:avLst/>
            </a:prstGeom>
            <a:solidFill>
              <a:srgbClr val="EE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riangle 39">
              <a:extLst>
                <a:ext uri="{FF2B5EF4-FFF2-40B4-BE49-F238E27FC236}">
                  <a16:creationId xmlns:a16="http://schemas.microsoft.com/office/drawing/2014/main" id="{08BC2473-1D63-B440-9BAA-20B0B375EAE2}"/>
                </a:ext>
              </a:extLst>
            </p:cNvPr>
            <p:cNvSpPr/>
            <p:nvPr/>
          </p:nvSpPr>
          <p:spPr>
            <a:xfrm rot="16200000">
              <a:off x="5325483" y="4884040"/>
              <a:ext cx="1217446" cy="323589"/>
            </a:xfrm>
            <a:prstGeom prst="triangl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riangle 42">
              <a:extLst>
                <a:ext uri="{FF2B5EF4-FFF2-40B4-BE49-F238E27FC236}">
                  <a16:creationId xmlns:a16="http://schemas.microsoft.com/office/drawing/2014/main" id="{2291BFDB-2DB9-784B-BCE7-A8982BC6AFD0}"/>
                </a:ext>
              </a:extLst>
            </p:cNvPr>
            <p:cNvSpPr/>
            <p:nvPr/>
          </p:nvSpPr>
          <p:spPr>
            <a:xfrm rot="19817356">
              <a:off x="3808121" y="3938455"/>
              <a:ext cx="1357889" cy="323589"/>
            </a:xfrm>
            <a:prstGeom prs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riangle 43">
              <a:extLst>
                <a:ext uri="{FF2B5EF4-FFF2-40B4-BE49-F238E27FC236}">
                  <a16:creationId xmlns:a16="http://schemas.microsoft.com/office/drawing/2014/main" id="{E1FF8F15-106F-EB4B-8548-3E0667730410}"/>
                </a:ext>
              </a:extLst>
            </p:cNvPr>
            <p:cNvSpPr/>
            <p:nvPr/>
          </p:nvSpPr>
          <p:spPr>
            <a:xfrm rot="1858747">
              <a:off x="4006343" y="2345836"/>
              <a:ext cx="1357889" cy="323589"/>
            </a:xfrm>
            <a:prstGeom prst="triangle">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Box 17">
            <a:extLst>
              <a:ext uri="{FF2B5EF4-FFF2-40B4-BE49-F238E27FC236}">
                <a16:creationId xmlns:a16="http://schemas.microsoft.com/office/drawing/2014/main" id="{7A451BA3-D741-474D-86BF-08ADEEE4461B}"/>
              </a:ext>
            </a:extLst>
          </p:cNvPr>
          <p:cNvSpPr txBox="1"/>
          <p:nvPr/>
        </p:nvSpPr>
        <p:spPr>
          <a:xfrm>
            <a:off x="2293418" y="1406621"/>
            <a:ext cx="1442675" cy="584775"/>
          </a:xfrm>
          <a:prstGeom prst="rect">
            <a:avLst/>
          </a:prstGeom>
          <a:noFill/>
        </p:spPr>
        <p:txBody>
          <a:bodyPr wrap="square" rtlCol="0">
            <a:spAutoFit/>
          </a:bodyPr>
          <a:lstStyle/>
          <a:p>
            <a:pPr algn="ctr"/>
            <a:r>
              <a:rPr lang="en-GB" sz="1200" b="1" dirty="0">
                <a:solidFill>
                  <a:schemeClr val="bg1"/>
                </a:solidFill>
              </a:rPr>
              <a:t>KQ1 </a:t>
            </a:r>
          </a:p>
          <a:p>
            <a:pPr algn="ctr"/>
            <a:r>
              <a:rPr lang="en-GB" sz="1000" b="1" dirty="0">
                <a:solidFill>
                  <a:schemeClr val="bg1"/>
                </a:solidFill>
              </a:rPr>
              <a:t>Why dd the Romans invade Britain?</a:t>
            </a:r>
            <a:endParaRPr lang="en-US" sz="1000" dirty="0">
              <a:solidFill>
                <a:schemeClr val="bg1"/>
              </a:solidFill>
            </a:endParaRPr>
          </a:p>
        </p:txBody>
      </p:sp>
      <p:sp>
        <p:nvSpPr>
          <p:cNvPr id="45" name="TextBox 44">
            <a:extLst>
              <a:ext uri="{FF2B5EF4-FFF2-40B4-BE49-F238E27FC236}">
                <a16:creationId xmlns:a16="http://schemas.microsoft.com/office/drawing/2014/main" id="{F7D47E98-021F-DC4D-994C-A5471411F257}"/>
              </a:ext>
            </a:extLst>
          </p:cNvPr>
          <p:cNvSpPr txBox="1"/>
          <p:nvPr/>
        </p:nvSpPr>
        <p:spPr>
          <a:xfrm>
            <a:off x="3093727" y="2574900"/>
            <a:ext cx="1036879" cy="830997"/>
          </a:xfrm>
          <a:prstGeom prst="rect">
            <a:avLst/>
          </a:prstGeom>
          <a:noFill/>
        </p:spPr>
        <p:txBody>
          <a:bodyPr wrap="square" rtlCol="0">
            <a:spAutoFit/>
          </a:bodyPr>
          <a:lstStyle/>
          <a:p>
            <a:pPr algn="ctr"/>
            <a:r>
              <a:rPr lang="en-GB" sz="1200" b="1" dirty="0">
                <a:solidFill>
                  <a:schemeClr val="bg1"/>
                </a:solidFill>
              </a:rPr>
              <a:t>KQ2</a:t>
            </a:r>
          </a:p>
          <a:p>
            <a:pPr algn="ctr"/>
            <a:r>
              <a:rPr lang="en-GB" sz="900" b="1" dirty="0">
                <a:solidFill>
                  <a:schemeClr val="bg1"/>
                </a:solidFill>
              </a:rPr>
              <a:t>Why did Boudica (Celt) stand up to the Romans?</a:t>
            </a:r>
            <a:endParaRPr lang="en-US" sz="900" b="1" dirty="0">
              <a:solidFill>
                <a:schemeClr val="bg1"/>
              </a:solidFill>
            </a:endParaRPr>
          </a:p>
        </p:txBody>
      </p:sp>
      <p:sp>
        <p:nvSpPr>
          <p:cNvPr id="46" name="TextBox 45">
            <a:extLst>
              <a:ext uri="{FF2B5EF4-FFF2-40B4-BE49-F238E27FC236}">
                <a16:creationId xmlns:a16="http://schemas.microsoft.com/office/drawing/2014/main" id="{DD0BD52D-EA79-184B-8C70-B009FCE50E63}"/>
              </a:ext>
            </a:extLst>
          </p:cNvPr>
          <p:cNvSpPr txBox="1"/>
          <p:nvPr/>
        </p:nvSpPr>
        <p:spPr>
          <a:xfrm>
            <a:off x="2163565" y="3540586"/>
            <a:ext cx="1577187" cy="923330"/>
          </a:xfrm>
          <a:prstGeom prst="rect">
            <a:avLst/>
          </a:prstGeom>
          <a:noFill/>
        </p:spPr>
        <p:txBody>
          <a:bodyPr wrap="square" rtlCol="0">
            <a:spAutoFit/>
          </a:bodyPr>
          <a:lstStyle/>
          <a:p>
            <a:r>
              <a:rPr lang="en-GB" sz="1000" b="1" dirty="0">
                <a:solidFill>
                  <a:schemeClr val="bg1"/>
                </a:solidFill>
              </a:rPr>
              <a:t>              </a:t>
            </a:r>
            <a:r>
              <a:rPr lang="en-GB" sz="1200" b="1" dirty="0">
                <a:solidFill>
                  <a:schemeClr val="bg1"/>
                </a:solidFill>
              </a:rPr>
              <a:t>KQ3</a:t>
            </a:r>
            <a:endParaRPr lang="en-GB" sz="1000" b="1" dirty="0">
              <a:solidFill>
                <a:schemeClr val="bg1"/>
              </a:solidFill>
            </a:endParaRPr>
          </a:p>
          <a:p>
            <a:pPr algn="ctr"/>
            <a:r>
              <a:rPr lang="en-GB" sz="1050" b="1" dirty="0">
                <a:solidFill>
                  <a:schemeClr val="bg1"/>
                </a:solidFill>
              </a:rPr>
              <a:t> How were the Romans able to keep control over such a vast empire?</a:t>
            </a:r>
            <a:endParaRPr lang="en-US" sz="1050" dirty="0">
              <a:solidFill>
                <a:schemeClr val="bg1"/>
              </a:solidFill>
            </a:endParaRPr>
          </a:p>
        </p:txBody>
      </p:sp>
      <p:sp>
        <p:nvSpPr>
          <p:cNvPr id="47" name="TextBox 46">
            <a:extLst>
              <a:ext uri="{FF2B5EF4-FFF2-40B4-BE49-F238E27FC236}">
                <a16:creationId xmlns:a16="http://schemas.microsoft.com/office/drawing/2014/main" id="{90BACB80-3AE4-BE46-9571-C9F550EBDD84}"/>
              </a:ext>
            </a:extLst>
          </p:cNvPr>
          <p:cNvSpPr txBox="1"/>
          <p:nvPr/>
        </p:nvSpPr>
        <p:spPr>
          <a:xfrm>
            <a:off x="935384" y="3338690"/>
            <a:ext cx="1342824" cy="923330"/>
          </a:xfrm>
          <a:prstGeom prst="rect">
            <a:avLst/>
          </a:prstGeom>
          <a:noFill/>
        </p:spPr>
        <p:txBody>
          <a:bodyPr wrap="square" rtlCol="0">
            <a:spAutoFit/>
          </a:bodyPr>
          <a:lstStyle/>
          <a:p>
            <a:r>
              <a:rPr lang="en-GB" sz="1000" b="1" dirty="0">
                <a:solidFill>
                  <a:schemeClr val="bg1"/>
                </a:solidFill>
              </a:rPr>
              <a:t>         </a:t>
            </a:r>
            <a:r>
              <a:rPr lang="en-GB" sz="1200" b="1" dirty="0">
                <a:solidFill>
                  <a:schemeClr val="bg1"/>
                </a:solidFill>
              </a:rPr>
              <a:t>KQ4</a:t>
            </a:r>
            <a:endParaRPr lang="en-GB" sz="1000" b="1" dirty="0">
              <a:solidFill>
                <a:schemeClr val="bg1"/>
              </a:solidFill>
            </a:endParaRPr>
          </a:p>
          <a:p>
            <a:pPr algn="ctr"/>
            <a:r>
              <a:rPr lang="en-GB" sz="1000" b="1" dirty="0">
                <a:solidFill>
                  <a:schemeClr val="bg1"/>
                </a:solidFill>
              </a:rPr>
              <a:t>    </a:t>
            </a:r>
            <a:r>
              <a:rPr lang="en-GB" sz="1050" b="1" dirty="0">
                <a:solidFill>
                  <a:schemeClr val="bg1"/>
                </a:solidFill>
              </a:rPr>
              <a:t>How much did Celtic life change after the Romans settled?</a:t>
            </a:r>
            <a:endParaRPr lang="en-US" sz="1000" b="1" dirty="0">
              <a:solidFill>
                <a:schemeClr val="bg1"/>
              </a:solidFill>
            </a:endParaRPr>
          </a:p>
        </p:txBody>
      </p:sp>
      <p:sp>
        <p:nvSpPr>
          <p:cNvPr id="48" name="TextBox 47">
            <a:extLst>
              <a:ext uri="{FF2B5EF4-FFF2-40B4-BE49-F238E27FC236}">
                <a16:creationId xmlns:a16="http://schemas.microsoft.com/office/drawing/2014/main" id="{B28C8C53-ECE0-2343-BD43-441E0E7339F4}"/>
              </a:ext>
            </a:extLst>
          </p:cNvPr>
          <p:cNvSpPr txBox="1"/>
          <p:nvPr/>
        </p:nvSpPr>
        <p:spPr>
          <a:xfrm>
            <a:off x="528189" y="2239528"/>
            <a:ext cx="1206787" cy="923330"/>
          </a:xfrm>
          <a:prstGeom prst="rect">
            <a:avLst/>
          </a:prstGeom>
          <a:noFill/>
        </p:spPr>
        <p:txBody>
          <a:bodyPr wrap="square" rtlCol="0">
            <a:spAutoFit/>
          </a:bodyPr>
          <a:lstStyle/>
          <a:p>
            <a:r>
              <a:rPr lang="en-GB" sz="1050" b="1" dirty="0">
                <a:solidFill>
                  <a:schemeClr val="bg1"/>
                </a:solidFill>
              </a:rPr>
              <a:t>         </a:t>
            </a:r>
            <a:r>
              <a:rPr lang="en-GB" sz="1200" b="1" dirty="0">
                <a:solidFill>
                  <a:schemeClr val="bg1"/>
                </a:solidFill>
              </a:rPr>
              <a:t>KQ5</a:t>
            </a:r>
          </a:p>
          <a:p>
            <a:r>
              <a:rPr lang="en-GB" sz="1050" b="1" dirty="0">
                <a:solidFill>
                  <a:schemeClr val="bg1"/>
                </a:solidFill>
              </a:rPr>
              <a:t>    Why did the great 400-year Empire suddenly end?</a:t>
            </a:r>
            <a:endParaRPr lang="en-US" sz="1050" dirty="0">
              <a:solidFill>
                <a:schemeClr val="bg1"/>
              </a:solidFill>
            </a:endParaRPr>
          </a:p>
        </p:txBody>
      </p:sp>
      <p:sp>
        <p:nvSpPr>
          <p:cNvPr id="50" name="TextBox 49">
            <a:extLst>
              <a:ext uri="{FF2B5EF4-FFF2-40B4-BE49-F238E27FC236}">
                <a16:creationId xmlns:a16="http://schemas.microsoft.com/office/drawing/2014/main" id="{3B8EE72E-C9A8-864B-8401-F9255DBE4C50}"/>
              </a:ext>
            </a:extLst>
          </p:cNvPr>
          <p:cNvSpPr txBox="1"/>
          <p:nvPr/>
        </p:nvSpPr>
        <p:spPr>
          <a:xfrm>
            <a:off x="1106332" y="1059889"/>
            <a:ext cx="1342824" cy="1084912"/>
          </a:xfrm>
          <a:prstGeom prst="rect">
            <a:avLst/>
          </a:prstGeom>
          <a:noFill/>
        </p:spPr>
        <p:txBody>
          <a:bodyPr wrap="square" rtlCol="0">
            <a:spAutoFit/>
          </a:bodyPr>
          <a:lstStyle/>
          <a:p>
            <a:pPr algn="ctr"/>
            <a:r>
              <a:rPr lang="en-GB" sz="1000" b="1" dirty="0">
                <a:solidFill>
                  <a:schemeClr val="bg1"/>
                </a:solidFill>
              </a:rPr>
              <a:t>  </a:t>
            </a:r>
            <a:r>
              <a:rPr lang="en-GB" sz="1200" b="1" dirty="0">
                <a:solidFill>
                  <a:schemeClr val="bg1"/>
                </a:solidFill>
              </a:rPr>
              <a:t>KQ6</a:t>
            </a:r>
            <a:endParaRPr lang="en-GB" sz="1000" b="1" dirty="0">
              <a:solidFill>
                <a:schemeClr val="bg1"/>
              </a:solidFill>
            </a:endParaRPr>
          </a:p>
          <a:p>
            <a:pPr algn="ctr"/>
            <a:r>
              <a:rPr lang="en-GB" sz="1050" b="1" dirty="0">
                <a:solidFill>
                  <a:schemeClr val="bg1"/>
                </a:solidFill>
              </a:rPr>
              <a:t>    How much of our lives today can be influenced by the Romans?</a:t>
            </a:r>
            <a:endParaRPr lang="en-US" sz="1050" b="1" dirty="0">
              <a:solidFill>
                <a:schemeClr val="bg1"/>
              </a:solidFill>
            </a:endParaRPr>
          </a:p>
        </p:txBody>
      </p:sp>
      <p:graphicFrame>
        <p:nvGraphicFramePr>
          <p:cNvPr id="6" name="Table 5">
            <a:extLst>
              <a:ext uri="{FF2B5EF4-FFF2-40B4-BE49-F238E27FC236}">
                <a16:creationId xmlns:a16="http://schemas.microsoft.com/office/drawing/2014/main" id="{E98A9D46-2432-133B-C4DC-89A888749464}"/>
              </a:ext>
            </a:extLst>
          </p:cNvPr>
          <p:cNvGraphicFramePr>
            <a:graphicFrameLocks noGrp="1"/>
          </p:cNvGraphicFramePr>
          <p:nvPr>
            <p:extLst>
              <p:ext uri="{D42A27DB-BD31-4B8C-83A1-F6EECF244321}">
                <p14:modId xmlns:p14="http://schemas.microsoft.com/office/powerpoint/2010/main" val="1276884886"/>
              </p:ext>
            </p:extLst>
          </p:nvPr>
        </p:nvGraphicFramePr>
        <p:xfrm>
          <a:off x="4455085" y="1245093"/>
          <a:ext cx="4073429" cy="4903801"/>
        </p:xfrm>
        <a:graphic>
          <a:graphicData uri="http://schemas.openxmlformats.org/drawingml/2006/table">
            <a:tbl>
              <a:tblPr firstRow="1" firstCol="1" bandRow="1">
                <a:tableStyleId>{2D5ABB26-0587-4C30-8999-92F81FD0307C}</a:tableStyleId>
              </a:tblPr>
              <a:tblGrid>
                <a:gridCol w="1496899">
                  <a:extLst>
                    <a:ext uri="{9D8B030D-6E8A-4147-A177-3AD203B41FA5}">
                      <a16:colId xmlns:a16="http://schemas.microsoft.com/office/drawing/2014/main" val="4293158332"/>
                    </a:ext>
                  </a:extLst>
                </a:gridCol>
                <a:gridCol w="2576530">
                  <a:extLst>
                    <a:ext uri="{9D8B030D-6E8A-4147-A177-3AD203B41FA5}">
                      <a16:colId xmlns:a16="http://schemas.microsoft.com/office/drawing/2014/main" val="3860965425"/>
                    </a:ext>
                  </a:extLst>
                </a:gridCol>
              </a:tblGrid>
              <a:tr h="346404">
                <a:tc>
                  <a:txBody>
                    <a:bodyPr/>
                    <a:lstStyle/>
                    <a:p>
                      <a:pPr marL="0" indent="0">
                        <a:buFont typeface="Arial" panose="020B0604020202020204" pitchFamily="34" charset="0"/>
                        <a:buNone/>
                      </a:pPr>
                      <a:r>
                        <a:rPr lang="en-GB" sz="1000" b="1" dirty="0">
                          <a:effectLst/>
                        </a:rPr>
                        <a:t>Conquer/conquest</a:t>
                      </a:r>
                      <a:endParaRPr lang="en-GB"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58277" marR="58277" marT="0" marB="0" anchor="ctr">
                    <a:lnT w="12700" cap="flat" cmpd="sng" algn="ctr">
                      <a:no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r>
                        <a:rPr lang="en-GB" sz="1000" dirty="0">
                          <a:effectLst/>
                        </a:rPr>
                        <a:t>To take over land belonging to another country</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8277" marR="58277" marT="0" marB="0" anchor="ctr">
                    <a:lnT w="12700" cap="flat" cmpd="sng" algn="ctr">
                      <a:no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245811236"/>
                  </a:ext>
                </a:extLst>
              </a:tr>
              <a:tr h="170897">
                <a:tc>
                  <a:txBody>
                    <a:bodyPr/>
                    <a:lstStyle/>
                    <a:p>
                      <a:pPr marL="0" indent="0">
                        <a:buFont typeface="Arial" panose="020B0604020202020204" pitchFamily="34" charset="0"/>
                        <a:buNone/>
                      </a:pPr>
                      <a:r>
                        <a:rPr lang="en-GB" sz="1000" b="1" dirty="0">
                          <a:effectLst/>
                        </a:rPr>
                        <a:t>Empire/Emperor</a:t>
                      </a:r>
                      <a:endParaRPr lang="en-GB"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58277" marR="58277" marT="0" marB="0"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r>
                        <a:rPr lang="en-GB" sz="1000" dirty="0">
                          <a:effectLst/>
                        </a:rPr>
                        <a:t>A sovereign ruler of an empire.</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8277" marR="58277" marT="0" marB="0"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2175581809"/>
                  </a:ext>
                </a:extLst>
              </a:tr>
              <a:tr h="170897">
                <a:tc>
                  <a:txBody>
                    <a:bodyPr/>
                    <a:lstStyle/>
                    <a:p>
                      <a:pPr marL="0" indent="0">
                        <a:buFont typeface="Arial" panose="020B0604020202020204" pitchFamily="34" charset="0"/>
                        <a:buNone/>
                      </a:pPr>
                      <a:r>
                        <a:rPr lang="en-GB" sz="1000" b="1" dirty="0">
                          <a:effectLst/>
                        </a:rPr>
                        <a:t>Frontier</a:t>
                      </a:r>
                      <a:endParaRPr lang="en-GB"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58277" marR="58277" marT="0" marB="0"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r>
                        <a:rPr lang="en-GB" sz="1000" dirty="0">
                          <a:effectLst/>
                        </a:rPr>
                        <a:t>Area near boundary with another country</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8277" marR="58277" marT="0" marB="0"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962286040"/>
                  </a:ext>
                </a:extLst>
              </a:tr>
              <a:tr h="502777">
                <a:tc>
                  <a:txBody>
                    <a:bodyPr/>
                    <a:lstStyle/>
                    <a:p>
                      <a:pPr marL="0" indent="0">
                        <a:buFont typeface="Arial" panose="020B0604020202020204" pitchFamily="34" charset="0"/>
                        <a:buNone/>
                      </a:pPr>
                      <a:r>
                        <a:rPr lang="en-GB" sz="1000" b="1" dirty="0">
                          <a:effectLst/>
                        </a:rPr>
                        <a:t>Gaul</a:t>
                      </a:r>
                    </a:p>
                    <a:p>
                      <a:pPr marL="0" indent="0">
                        <a:buFont typeface="Arial" panose="020B0604020202020204" pitchFamily="34" charset="0"/>
                        <a:buNone/>
                      </a:pPr>
                      <a:r>
                        <a:rPr lang="en-GB" sz="1000" b="1" dirty="0">
                          <a:effectLst/>
                        </a:rPr>
                        <a:t>Govern/ governor/government</a:t>
                      </a:r>
                      <a:endParaRPr lang="en-GB"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58277" marR="58277" marT="0" marB="0"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r>
                        <a:rPr lang="en-GB" sz="1000" dirty="0">
                          <a:effectLst/>
                        </a:rPr>
                        <a:t>Name for area we call France</a:t>
                      </a:r>
                    </a:p>
                    <a:p>
                      <a:r>
                        <a:rPr lang="en-GB" sz="1000" dirty="0">
                          <a:effectLst/>
                        </a:rPr>
                        <a:t>The way the country is ruled</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8277" marR="58277" marT="0" marB="0"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3320360216"/>
                  </a:ext>
                </a:extLst>
              </a:tr>
              <a:tr h="170897">
                <a:tc>
                  <a:txBody>
                    <a:bodyPr/>
                    <a:lstStyle/>
                    <a:p>
                      <a:pPr marL="0" indent="0">
                        <a:buFont typeface="Arial" panose="020B0604020202020204" pitchFamily="34" charset="0"/>
                        <a:buNone/>
                      </a:pPr>
                      <a:r>
                        <a:rPr lang="en-GB" sz="1000" b="1" dirty="0">
                          <a:effectLst/>
                        </a:rPr>
                        <a:t>Hypocaust</a:t>
                      </a:r>
                      <a:endParaRPr lang="en-GB"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58277" marR="58277" marT="0" marB="0"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r>
                        <a:rPr lang="en-GB" sz="1000" dirty="0">
                          <a:effectLst/>
                        </a:rPr>
                        <a:t>Central heating system</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8277" marR="58277" marT="0" marB="0"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3425147926"/>
                  </a:ext>
                </a:extLst>
              </a:tr>
              <a:tr h="341794">
                <a:tc>
                  <a:txBody>
                    <a:bodyPr/>
                    <a:lstStyle/>
                    <a:p>
                      <a:pPr marL="0" indent="0">
                        <a:buFont typeface="Arial" panose="020B0604020202020204" pitchFamily="34" charset="0"/>
                        <a:buNone/>
                      </a:pPr>
                      <a:r>
                        <a:rPr lang="en-GB" sz="1000" b="1" dirty="0">
                          <a:effectLst/>
                        </a:rPr>
                        <a:t>Invade/invasion</a:t>
                      </a:r>
                      <a:endParaRPr lang="en-GB"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58277" marR="58277" marT="0" marB="0"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r>
                        <a:rPr lang="en-GB" sz="1000" dirty="0">
                          <a:effectLst/>
                        </a:rPr>
                        <a:t>When an army or country takes over another country</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8277" marR="58277" marT="0" marB="0"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273006555"/>
                  </a:ext>
                </a:extLst>
              </a:tr>
              <a:tr h="170897">
                <a:tc>
                  <a:txBody>
                    <a:bodyPr/>
                    <a:lstStyle/>
                    <a:p>
                      <a:pPr marL="0" indent="0">
                        <a:buFont typeface="Arial" panose="020B0604020202020204" pitchFamily="34" charset="0"/>
                        <a:buNone/>
                      </a:pPr>
                      <a:r>
                        <a:rPr lang="en-GB" sz="1000" b="1" dirty="0">
                          <a:effectLst/>
                        </a:rPr>
                        <a:t>Legion</a:t>
                      </a:r>
                      <a:endParaRPr lang="en-GB"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58277" marR="58277" marT="0" marB="0"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r>
                        <a:rPr lang="en-GB" sz="1000" dirty="0">
                          <a:effectLst/>
                        </a:rPr>
                        <a:t>Very large group of soldiers</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8277" marR="58277" marT="0" marB="0"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787848989"/>
                  </a:ext>
                </a:extLst>
              </a:tr>
              <a:tr h="341794">
                <a:tc>
                  <a:txBody>
                    <a:bodyPr/>
                    <a:lstStyle/>
                    <a:p>
                      <a:pPr marL="0" indent="0">
                        <a:buFont typeface="Arial" panose="020B0604020202020204" pitchFamily="34" charset="0"/>
                        <a:buNone/>
                      </a:pPr>
                      <a:r>
                        <a:rPr lang="en-GB" sz="1000" b="1" dirty="0">
                          <a:effectLst/>
                        </a:rPr>
                        <a:t>Province</a:t>
                      </a:r>
                    </a:p>
                    <a:p>
                      <a:pPr marL="0" indent="0">
                        <a:buFont typeface="Arial" panose="020B0604020202020204" pitchFamily="34" charset="0"/>
                        <a:buNone/>
                      </a:pPr>
                      <a:r>
                        <a:rPr lang="en-GB" sz="1000" b="1" dirty="0">
                          <a:effectLst/>
                        </a:rPr>
                        <a:t>raid</a:t>
                      </a:r>
                      <a:endParaRPr lang="en-GB"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58277" marR="58277" marT="0" marB="0"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r>
                        <a:rPr lang="en-GB" sz="1000" dirty="0">
                          <a:effectLst/>
                        </a:rPr>
                        <a:t>Part of a country brought under control of a government</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8277" marR="58277" marT="0" marB="0"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071063470"/>
                  </a:ext>
                </a:extLst>
              </a:tr>
              <a:tr h="341794">
                <a:tc>
                  <a:txBody>
                    <a:bodyPr/>
                    <a:lstStyle/>
                    <a:p>
                      <a:pPr marL="0" indent="0">
                        <a:buFont typeface="Arial" panose="020B0604020202020204" pitchFamily="34" charset="0"/>
                        <a:buNone/>
                      </a:pPr>
                      <a:r>
                        <a:rPr lang="en-GB" sz="1000" b="1" dirty="0">
                          <a:effectLst/>
                        </a:rPr>
                        <a:t>Rebellion</a:t>
                      </a:r>
                    </a:p>
                    <a:p>
                      <a:pPr marL="0" indent="0">
                        <a:buFont typeface="Arial" panose="020B0604020202020204" pitchFamily="34" charset="0"/>
                        <a:buNone/>
                      </a:pPr>
                      <a:r>
                        <a:rPr lang="en-GB" sz="1000" b="1" dirty="0">
                          <a:effectLst/>
                        </a:rPr>
                        <a:t>Rule/ruler</a:t>
                      </a:r>
                      <a:endParaRPr lang="en-GB"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58277" marR="58277" marT="0" marB="0"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r>
                        <a:rPr lang="en-GB" sz="1000" dirty="0">
                          <a:effectLst/>
                        </a:rPr>
                        <a:t>When people resist how they are being treated by using force against the ruler</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8277" marR="58277" marT="0" marB="0"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14024288"/>
                  </a:ext>
                </a:extLst>
              </a:tr>
              <a:tr h="341794">
                <a:tc>
                  <a:txBody>
                    <a:bodyPr/>
                    <a:lstStyle/>
                    <a:p>
                      <a:pPr marL="0" indent="0">
                        <a:buFont typeface="Arial" panose="020B0604020202020204" pitchFamily="34" charset="0"/>
                        <a:buNone/>
                      </a:pPr>
                      <a:r>
                        <a:rPr lang="en-GB" sz="1000" b="1" dirty="0">
                          <a:effectLst/>
                        </a:rPr>
                        <a:t>Slave</a:t>
                      </a:r>
                      <a:endParaRPr lang="en-GB"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58277" marR="58277" marT="0" marB="0"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r>
                        <a:rPr lang="en-GB" sz="1000" dirty="0">
                          <a:effectLst/>
                        </a:rPr>
                        <a:t>Person who was owned by and worked for another</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8277" marR="58277" marT="0" marB="0"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2975136625"/>
                  </a:ext>
                </a:extLst>
              </a:tr>
              <a:tr h="512691">
                <a:tc>
                  <a:txBody>
                    <a:bodyPr/>
                    <a:lstStyle/>
                    <a:p>
                      <a:pPr marL="0" indent="0">
                        <a:buFont typeface="Arial" panose="020B0604020202020204" pitchFamily="34" charset="0"/>
                        <a:buNone/>
                      </a:pPr>
                      <a:r>
                        <a:rPr lang="en-GB" sz="1000" b="1" dirty="0">
                          <a:effectLst/>
                        </a:rPr>
                        <a:t>Tax/taxes</a:t>
                      </a:r>
                    </a:p>
                    <a:p>
                      <a:pPr marL="0" indent="0">
                        <a:buFont typeface="Arial" panose="020B0604020202020204" pitchFamily="34" charset="0"/>
                        <a:buNone/>
                      </a:pPr>
                      <a:r>
                        <a:rPr lang="en-GB" sz="1000" b="1" dirty="0">
                          <a:effectLst/>
                        </a:rPr>
                        <a:t>temple</a:t>
                      </a:r>
                      <a:endParaRPr lang="en-GB"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58277" marR="58277" marT="0" marB="0"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r>
                        <a:rPr lang="en-GB" sz="1000" dirty="0">
                          <a:effectLst/>
                        </a:rPr>
                        <a:t>Money people had to pay to the government each year</a:t>
                      </a:r>
                    </a:p>
                    <a:p>
                      <a:r>
                        <a:rPr lang="en-GB" sz="1000" dirty="0">
                          <a:effectLst/>
                        </a:rPr>
                        <a:t>Place of worship</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8277" marR="58277" marT="0" marB="0"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456358256"/>
                  </a:ext>
                </a:extLst>
              </a:tr>
              <a:tr h="512691">
                <a:tc>
                  <a:txBody>
                    <a:bodyPr/>
                    <a:lstStyle/>
                    <a:p>
                      <a:pPr marL="0" indent="0">
                        <a:buFont typeface="Arial" panose="020B0604020202020204" pitchFamily="34" charset="0"/>
                        <a:buNone/>
                      </a:pPr>
                      <a:r>
                        <a:rPr lang="en-GB" sz="1000" b="1" dirty="0">
                          <a:effectLst/>
                        </a:rPr>
                        <a:t>Tribe/tribal</a:t>
                      </a:r>
                      <a:endParaRPr lang="en-GB"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58277" marR="58277" marT="0" marB="0"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r>
                        <a:rPr lang="en-GB" sz="1000" dirty="0">
                          <a:effectLst/>
                        </a:rPr>
                        <a:t>Group of people, often from same family, who live in same place and have the same interests</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8277" marR="58277" marT="0" marB="0"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49895080"/>
                  </a:ext>
                </a:extLst>
              </a:tr>
              <a:tr h="502777">
                <a:tc>
                  <a:txBody>
                    <a:bodyPr/>
                    <a:lstStyle/>
                    <a:p>
                      <a:pPr marL="0" indent="0">
                        <a:buFont typeface="Arial" panose="020B0604020202020204" pitchFamily="34" charset="0"/>
                        <a:buNone/>
                      </a:pPr>
                      <a:r>
                        <a:rPr lang="en-GB" sz="1000" b="1" dirty="0">
                          <a:effectLst/>
                        </a:rPr>
                        <a:t>Trade</a:t>
                      </a:r>
                    </a:p>
                    <a:p>
                      <a:pPr marL="0" indent="0">
                        <a:buFont typeface="Arial" panose="020B0604020202020204" pitchFamily="34" charset="0"/>
                        <a:buNone/>
                      </a:pPr>
                      <a:r>
                        <a:rPr lang="en-GB" sz="1000" b="1" dirty="0">
                          <a:effectLst/>
                        </a:rPr>
                        <a:t>villa</a:t>
                      </a:r>
                      <a:endParaRPr lang="en-GB"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58277" marR="58277" marT="0" marB="0"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r>
                        <a:rPr lang="en-GB" sz="1000" dirty="0">
                          <a:effectLst/>
                        </a:rPr>
                        <a:t>Buying and selling goods</a:t>
                      </a:r>
                    </a:p>
                    <a:p>
                      <a:r>
                        <a:rPr lang="en-GB" sz="1000" dirty="0">
                          <a:effectLst/>
                        </a:rPr>
                        <a:t>Large country house for the rich, lots of which have survived</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8277" marR="58277" marT="0" marB="0"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936814419"/>
                  </a:ext>
                </a:extLst>
              </a:tr>
              <a:tr h="341794">
                <a:tc>
                  <a:txBody>
                    <a:bodyPr/>
                    <a:lstStyle/>
                    <a:p>
                      <a:pPr marL="0" indent="0">
                        <a:buFont typeface="Arial" panose="020B0604020202020204" pitchFamily="34" charset="0"/>
                        <a:buNone/>
                      </a:pPr>
                      <a:r>
                        <a:rPr lang="en-GB" sz="1000" b="1" dirty="0">
                          <a:effectLst/>
                        </a:rPr>
                        <a:t>Worship/worshipped</a:t>
                      </a:r>
                      <a:endParaRPr lang="en-GB"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58277" marR="58277" marT="0" marB="0" anchor="ctr">
                    <a:lnT w="12700" cap="flat" cmpd="sng" algn="ctr">
                      <a:solidFill>
                        <a:schemeClr val="bg1">
                          <a:lumMod val="85000"/>
                        </a:schemeClr>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r>
                        <a:rPr lang="en-GB" sz="1000" dirty="0">
                          <a:effectLst/>
                        </a:rPr>
                        <a:t>To show a strong feeling of respect for a god(s)</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8277" marR="58277" marT="0" marB="0" anchor="ctr">
                    <a:lnT w="12700" cap="flat" cmpd="sng" algn="ctr">
                      <a:solidFill>
                        <a:schemeClr val="bg1">
                          <a:lumMod val="85000"/>
                        </a:schemeClr>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2597937668"/>
                  </a:ext>
                </a:extLst>
              </a:tr>
            </a:tbl>
          </a:graphicData>
        </a:graphic>
      </p:graphicFrame>
      <p:sp>
        <p:nvSpPr>
          <p:cNvPr id="7" name="Rectangle 6">
            <a:extLst>
              <a:ext uri="{FF2B5EF4-FFF2-40B4-BE49-F238E27FC236}">
                <a16:creationId xmlns:a16="http://schemas.microsoft.com/office/drawing/2014/main" id="{94911DA0-6337-1766-91A9-48981D1EF551}"/>
              </a:ext>
            </a:extLst>
          </p:cNvPr>
          <p:cNvSpPr/>
          <p:nvPr/>
        </p:nvSpPr>
        <p:spPr>
          <a:xfrm>
            <a:off x="4376605" y="859947"/>
            <a:ext cx="4281765" cy="5395770"/>
          </a:xfrm>
          <a:prstGeom prst="rect">
            <a:avLst/>
          </a:prstGeom>
          <a:noFill/>
          <a:ln>
            <a:solidFill>
              <a:srgbClr val="8B1C86">
                <a:alpha val="36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74605329"/>
      </p:ext>
    </p:extLst>
  </p:cSld>
  <p:clrMapOvr>
    <a:masterClrMapping/>
  </p:clrMapOvr>
</p:sld>
</file>

<file path=ppt/theme/theme1.xml><?xml version="1.0" encoding="utf-8"?>
<a:theme xmlns:a="http://schemas.openxmlformats.org/drawingml/2006/main" name="Office Theme">
  <a:themeElements>
    <a:clrScheme name="Custom 10">
      <a:dk1>
        <a:sysClr val="windowText" lastClr="000000"/>
      </a:dk1>
      <a:lt1>
        <a:sysClr val="window" lastClr="FFFFFF"/>
      </a:lt1>
      <a:dk2>
        <a:srgbClr val="44546A"/>
      </a:dk2>
      <a:lt2>
        <a:srgbClr val="E7E6E6"/>
      </a:lt2>
      <a:accent1>
        <a:srgbClr val="8C008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KSH Jan 2022 Final" id="{DD92D362-7F2D-FA46-9A54-8199BCAAF3A5}" vid="{8D9DE6F2-0DFE-9247-B83F-F62DA02363C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726BAE5C6E6EB4AA7667603C06217DD" ma:contentTypeVersion="20" ma:contentTypeDescription="Create a new document." ma:contentTypeScope="" ma:versionID="4dd68d9f9aef0ea9e8d0eecaaa24448a">
  <xsd:schema xmlns:xsd="http://www.w3.org/2001/XMLSchema" xmlns:xs="http://www.w3.org/2001/XMLSchema" xmlns:p="http://schemas.microsoft.com/office/2006/metadata/properties" xmlns:ns2="ab34d614-e0de-4a48-91ad-49841d565fa1" xmlns:ns3="3644042a-e352-471b-b990-1a634a32a424" targetNamespace="http://schemas.microsoft.com/office/2006/metadata/properties" ma:root="true" ma:fieldsID="aff49361c38b3b3e8620082e01df3694" ns2:_="" ns3:_="">
    <xsd:import namespace="ab34d614-e0de-4a48-91ad-49841d565fa1"/>
    <xsd:import namespace="3644042a-e352-471b-b990-1a634a32a424"/>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ServiceLocation" minOccurs="0"/>
                <xsd:element ref="ns2:MediaServiceAutoKeyPoints" minOccurs="0"/>
                <xsd:element ref="ns2:MediaServiceKeyPoints" minOccurs="0"/>
                <xsd:element ref="ns3:SharedWithUsers" minOccurs="0"/>
                <xsd:element ref="ns3:SharedWithDetails" minOccurs="0"/>
                <xsd:element ref="ns3:TaxCatchAll" minOccurs="0"/>
                <xsd:element ref="ns2:lcf76f155ced4ddcb4097134ff3c332f"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b34d614-e0de-4a48-91ad-49841d565fa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5625a5d3-064a-4d7e-b05e-b1bb8afb0996" ma:termSetId="09814cd3-568e-fe90-9814-8d621ff8fb84" ma:anchorId="fba54fb3-c3e1-fe81-a776-ca4b69148c4d" ma:open="true" ma:isKeyword="false">
      <xsd:complexType>
        <xsd:sequence>
          <xsd:element ref="pc:Terms" minOccurs="0" maxOccurs="1"/>
        </xsd:sequence>
      </xsd:complexType>
    </xsd:element>
    <xsd:element name="MediaLengthInSeconds" ma:index="23"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644042a-e352-471b-b990-1a634a32a424"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0a8e2d9a-dbe1-41f0-875c-b2f997ee447b}" ma:internalName="TaxCatchAll" ma:showField="CatchAllData" ma:web="3644042a-e352-471b-b990-1a634a32a42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ab34d614-e0de-4a48-91ad-49841d565fa1">
      <Terms xmlns="http://schemas.microsoft.com/office/infopath/2007/PartnerControls"/>
    </lcf76f155ced4ddcb4097134ff3c332f>
    <TaxCatchAll xmlns="3644042a-e352-471b-b990-1a634a32a424" xsi:nil="true"/>
  </documentManagement>
</p:properties>
</file>

<file path=customXml/itemProps1.xml><?xml version="1.0" encoding="utf-8"?>
<ds:datastoreItem xmlns:ds="http://schemas.openxmlformats.org/officeDocument/2006/customXml" ds:itemID="{9834F245-DBD5-4423-9F53-C608D21DAD01}"/>
</file>

<file path=customXml/itemProps2.xml><?xml version="1.0" encoding="utf-8"?>
<ds:datastoreItem xmlns:ds="http://schemas.openxmlformats.org/officeDocument/2006/customXml" ds:itemID="{70D7FC30-B36F-46CD-83CB-F89980092FA5}">
  <ds:schemaRefs>
    <ds:schemaRef ds:uri="http://schemas.microsoft.com/sharepoint/v3/contenttype/forms"/>
  </ds:schemaRefs>
</ds:datastoreItem>
</file>

<file path=customXml/itemProps3.xml><?xml version="1.0" encoding="utf-8"?>
<ds:datastoreItem xmlns:ds="http://schemas.openxmlformats.org/officeDocument/2006/customXml" ds:itemID="{918F41E8-8985-48AB-9A48-12DE940F3721}">
  <ds:schemaRefs>
    <ds:schemaRef ds:uri="http://schemas.microsoft.com/office/2006/documentManagement/types"/>
    <ds:schemaRef ds:uri="http://purl.org/dc/dcmitype/"/>
    <ds:schemaRef ds:uri="0286fb5e-b3e2-4ed5-aff4-facb20208ae0"/>
    <ds:schemaRef ds:uri="http://schemas.microsoft.com/office/infopath/2007/PartnerControls"/>
    <ds:schemaRef ds:uri="http://purl.org/dc/elements/1.1/"/>
    <ds:schemaRef ds:uri="http://schemas.microsoft.com/office/2006/metadata/properties"/>
    <ds:schemaRef ds:uri="http://schemas.openxmlformats.org/package/2006/metadata/core-properties"/>
    <ds:schemaRef ds:uri="http://www.w3.org/XML/1998/namespace"/>
    <ds:schemaRef ds:uri="0aab9282-9887-4cd7-bc73-e2452d1cc7fe"/>
    <ds:schemaRef ds:uri="http://purl.org/dc/terms/"/>
  </ds:schemaRefs>
</ds:datastoreItem>
</file>

<file path=docProps/app.xml><?xml version="1.0" encoding="utf-8"?>
<Properties xmlns="http://schemas.openxmlformats.org/officeDocument/2006/extended-properties" xmlns:vt="http://schemas.openxmlformats.org/officeDocument/2006/docPropsVTypes">
  <Template>Office Theme</Template>
  <TotalTime>5417</TotalTime>
  <Words>680</Words>
  <Application>Microsoft Office PowerPoint</Application>
  <PresentationFormat>Widescreen</PresentationFormat>
  <Paragraphs>95</Paragraphs>
  <Slides>3</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vt:i4>
      </vt:variant>
    </vt:vector>
  </HeadingPairs>
  <TitlesOfParts>
    <vt:vector size="10" baseType="lpstr">
      <vt:lpstr>Arial</vt:lpstr>
      <vt:lpstr>Gill Sans</vt:lpstr>
      <vt:lpstr>Montserrat Semi</vt:lpstr>
      <vt:lpstr>Calibri</vt:lpstr>
      <vt:lpstr>Times New Roman</vt:lpstr>
      <vt:lpstr>Century Gothic</vt:lpstr>
      <vt:lpstr>Office Theme</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Nick Thompson</dc:creator>
  <cp:lastModifiedBy>Rebecca Hudson</cp:lastModifiedBy>
  <cp:revision>54</cp:revision>
  <dcterms:created xsi:type="dcterms:W3CDTF">2022-02-09T13:26:57Z</dcterms:created>
  <dcterms:modified xsi:type="dcterms:W3CDTF">2022-10-12T16:47:47Z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0x010100E726BAE5C6E6EB4AA7667603C06217DD</vt:lpwstr>
  </property>
  <property fmtid="{D5CDD505-2E9C-101B-9397-08002B2CF9AE}" pid="3" name="MediaServiceImageTags">
    <vt:lpwstr/>
  </property>
</Properties>
</file>