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8"/>
  </p:notesMasterIdLst>
  <p:sldIdLst>
    <p:sldId id="257" r:id="rId5"/>
    <p:sldId id="276" r:id="rId6"/>
    <p:sldId id="277"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8497B1"/>
    <a:srgbClr val="8C0084"/>
    <a:srgbClr val="8B1C86"/>
    <a:srgbClr val="8497B0"/>
    <a:srgbClr val="BF9001"/>
    <a:srgbClr val="AFAFAF"/>
    <a:srgbClr val="7E0177"/>
    <a:srgbClr val="5B9BD5"/>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7" autoAdjust="0"/>
    <p:restoredTop sz="94886"/>
  </p:normalViewPr>
  <p:slideViewPr>
    <p:cSldViewPr snapToObjects="1" showGuides="1">
      <p:cViewPr varScale="1">
        <p:scale>
          <a:sx n="72" d="100"/>
          <a:sy n="72" d="100"/>
        </p:scale>
        <p:origin x="474"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Hudson" userId="eb5edfd7-4e3a-4b2d-b1eb-70a38379c76a" providerId="ADAL" clId="{5D2B2EB2-296B-4B35-BA61-B4C0C1F20E53}"/>
    <pc:docChg chg="undo custSel modSld">
      <pc:chgData name="Rebecca Hudson" userId="eb5edfd7-4e3a-4b2d-b1eb-70a38379c76a" providerId="ADAL" clId="{5D2B2EB2-296B-4B35-BA61-B4C0C1F20E53}" dt="2022-10-20T14:28:16.279" v="1724" actId="20577"/>
      <pc:docMkLst>
        <pc:docMk/>
      </pc:docMkLst>
      <pc:sldChg chg="addSp modSp">
        <pc:chgData name="Rebecca Hudson" userId="eb5edfd7-4e3a-4b2d-b1eb-70a38379c76a" providerId="ADAL" clId="{5D2B2EB2-296B-4B35-BA61-B4C0C1F20E53}" dt="2022-10-12T16:37:06.276" v="1301" actId="1076"/>
        <pc:sldMkLst>
          <pc:docMk/>
          <pc:sldMk cId="2948969185" sldId="257"/>
        </pc:sldMkLst>
        <pc:picChg chg="add mod">
          <ac:chgData name="Rebecca Hudson" userId="eb5edfd7-4e3a-4b2d-b1eb-70a38379c76a" providerId="ADAL" clId="{5D2B2EB2-296B-4B35-BA61-B4C0C1F20E53}" dt="2022-10-12T16:37:06.276" v="1301" actId="1076"/>
          <ac:picMkLst>
            <pc:docMk/>
            <pc:sldMk cId="2948969185" sldId="257"/>
            <ac:picMk id="7" creationId="{38FEBC38-C530-4EF6-81A4-0CA99FAA00C1}"/>
          </ac:picMkLst>
        </pc:picChg>
        <pc:picChg chg="mod">
          <ac:chgData name="Rebecca Hudson" userId="eb5edfd7-4e3a-4b2d-b1eb-70a38379c76a" providerId="ADAL" clId="{5D2B2EB2-296B-4B35-BA61-B4C0C1F20E53}" dt="2022-10-12T16:37:05.340" v="1300" actId="1076"/>
          <ac:picMkLst>
            <pc:docMk/>
            <pc:sldMk cId="2948969185" sldId="257"/>
            <ac:picMk id="1026" creationId="{399B17EF-47EE-402E-99DE-AB3722B7E785}"/>
          </ac:picMkLst>
        </pc:picChg>
      </pc:sldChg>
      <pc:sldChg chg="addSp delSp modSp">
        <pc:chgData name="Rebecca Hudson" userId="eb5edfd7-4e3a-4b2d-b1eb-70a38379c76a" providerId="ADAL" clId="{5D2B2EB2-296B-4B35-BA61-B4C0C1F20E53}" dt="2022-10-12T16:36:58.663" v="1295"/>
        <pc:sldMkLst>
          <pc:docMk/>
          <pc:sldMk cId="2811254406" sldId="276"/>
        </pc:sldMkLst>
        <pc:spChg chg="mod">
          <ac:chgData name="Rebecca Hudson" userId="eb5edfd7-4e3a-4b2d-b1eb-70a38379c76a" providerId="ADAL" clId="{5D2B2EB2-296B-4B35-BA61-B4C0C1F20E53}" dt="2022-10-12T16:05:43.547" v="122" actId="20577"/>
          <ac:spMkLst>
            <pc:docMk/>
            <pc:sldMk cId="2811254406" sldId="276"/>
            <ac:spMk id="2" creationId="{77B04A15-208E-BC4C-8503-EE867B201E06}"/>
          </ac:spMkLst>
        </pc:spChg>
        <pc:spChg chg="add del mod">
          <ac:chgData name="Rebecca Hudson" userId="eb5edfd7-4e3a-4b2d-b1eb-70a38379c76a" providerId="ADAL" clId="{5D2B2EB2-296B-4B35-BA61-B4C0C1F20E53}" dt="2022-10-12T16:36:56.958" v="1292" actId="1076"/>
          <ac:spMkLst>
            <pc:docMk/>
            <pc:sldMk cId="2811254406" sldId="276"/>
            <ac:spMk id="3" creationId="{FB248809-1C24-6D4B-BE4B-D58E8B8B28C5}"/>
          </ac:spMkLst>
        </pc:spChg>
        <pc:picChg chg="add mod">
          <ac:chgData name="Rebecca Hudson" userId="eb5edfd7-4e3a-4b2d-b1eb-70a38379c76a" providerId="ADAL" clId="{5D2B2EB2-296B-4B35-BA61-B4C0C1F20E53}" dt="2022-10-12T16:34:07.932" v="1272" actId="14100"/>
          <ac:picMkLst>
            <pc:docMk/>
            <pc:sldMk cId="2811254406" sldId="276"/>
            <ac:picMk id="4" creationId="{4539D9D2-4E8E-4692-B39F-48EF4DEBC38E}"/>
          </ac:picMkLst>
        </pc:picChg>
        <pc:picChg chg="add del mod">
          <ac:chgData name="Rebecca Hudson" userId="eb5edfd7-4e3a-4b2d-b1eb-70a38379c76a" providerId="ADAL" clId="{5D2B2EB2-296B-4B35-BA61-B4C0C1F20E53}" dt="2022-10-12T16:27:57.467" v="1238" actId="478"/>
          <ac:picMkLst>
            <pc:docMk/>
            <pc:sldMk cId="2811254406" sldId="276"/>
            <ac:picMk id="5" creationId="{36021819-EA57-3AF3-811B-3A0A260F2F36}"/>
          </ac:picMkLst>
        </pc:picChg>
        <pc:picChg chg="add del mod">
          <ac:chgData name="Rebecca Hudson" userId="eb5edfd7-4e3a-4b2d-b1eb-70a38379c76a" providerId="ADAL" clId="{5D2B2EB2-296B-4B35-BA61-B4C0C1F20E53}" dt="2022-10-12T16:28:49.015" v="1242" actId="478"/>
          <ac:picMkLst>
            <pc:docMk/>
            <pc:sldMk cId="2811254406" sldId="276"/>
            <ac:picMk id="6" creationId="{D4A4C579-638A-777F-BD75-7F671AFDC27B}"/>
          </ac:picMkLst>
        </pc:picChg>
        <pc:picChg chg="add del mod">
          <ac:chgData name="Rebecca Hudson" userId="eb5edfd7-4e3a-4b2d-b1eb-70a38379c76a" providerId="ADAL" clId="{5D2B2EB2-296B-4B35-BA61-B4C0C1F20E53}" dt="2022-10-12T16:32:11.488" v="1250" actId="478"/>
          <ac:picMkLst>
            <pc:docMk/>
            <pc:sldMk cId="2811254406" sldId="276"/>
            <ac:picMk id="7" creationId="{98B6BC4A-E857-45E6-98F9-42715FA08F5D}"/>
          </ac:picMkLst>
        </pc:picChg>
        <pc:picChg chg="del mod">
          <ac:chgData name="Rebecca Hudson" userId="eb5edfd7-4e3a-4b2d-b1eb-70a38379c76a" providerId="ADAL" clId="{5D2B2EB2-296B-4B35-BA61-B4C0C1F20E53}" dt="2022-10-12T16:33:43.791" v="1259" actId="478"/>
          <ac:picMkLst>
            <pc:docMk/>
            <pc:sldMk cId="2811254406" sldId="276"/>
            <ac:picMk id="8" creationId="{A6527647-BAED-4191-9D74-3112229C3668}"/>
          </ac:picMkLst>
        </pc:picChg>
        <pc:picChg chg="add del mod">
          <ac:chgData name="Rebecca Hudson" userId="eb5edfd7-4e3a-4b2d-b1eb-70a38379c76a" providerId="ADAL" clId="{5D2B2EB2-296B-4B35-BA61-B4C0C1F20E53}" dt="2022-10-12T16:33:39.080" v="1256" actId="478"/>
          <ac:picMkLst>
            <pc:docMk/>
            <pc:sldMk cId="2811254406" sldId="276"/>
            <ac:picMk id="9" creationId="{B0FF987A-60E7-4BCB-B4B2-29F53D1936DC}"/>
          </ac:picMkLst>
        </pc:picChg>
        <pc:picChg chg="add mod">
          <ac:chgData name="Rebecca Hudson" userId="eb5edfd7-4e3a-4b2d-b1eb-70a38379c76a" providerId="ADAL" clId="{5D2B2EB2-296B-4B35-BA61-B4C0C1F20E53}" dt="2022-10-12T16:36:57.470" v="1293" actId="1076"/>
          <ac:picMkLst>
            <pc:docMk/>
            <pc:sldMk cId="2811254406" sldId="276"/>
            <ac:picMk id="10" creationId="{6C00F18C-C4D6-4270-A527-E7C672FA6CD2}"/>
          </ac:picMkLst>
        </pc:picChg>
        <pc:picChg chg="add del mod">
          <ac:chgData name="Rebecca Hudson" userId="eb5edfd7-4e3a-4b2d-b1eb-70a38379c76a" providerId="ADAL" clId="{5D2B2EB2-296B-4B35-BA61-B4C0C1F20E53}" dt="2022-10-12T16:35:33.115" v="1283" actId="478"/>
          <ac:picMkLst>
            <pc:docMk/>
            <pc:sldMk cId="2811254406" sldId="276"/>
            <ac:picMk id="11" creationId="{55CAFB99-7628-4569-A2ED-0B53D5F215EB}"/>
          </ac:picMkLst>
        </pc:picChg>
        <pc:picChg chg="add del mod">
          <ac:chgData name="Rebecca Hudson" userId="eb5edfd7-4e3a-4b2d-b1eb-70a38379c76a" providerId="ADAL" clId="{5D2B2EB2-296B-4B35-BA61-B4C0C1F20E53}" dt="2022-10-12T16:36:58.663" v="1295"/>
          <ac:picMkLst>
            <pc:docMk/>
            <pc:sldMk cId="2811254406" sldId="276"/>
            <ac:picMk id="12" creationId="{9814934F-C586-45A3-8BA1-CBF8705C65E7}"/>
          </ac:picMkLst>
        </pc:picChg>
      </pc:sldChg>
      <pc:sldChg chg="addSp delSp modSp">
        <pc:chgData name="Rebecca Hudson" userId="eb5edfd7-4e3a-4b2d-b1eb-70a38379c76a" providerId="ADAL" clId="{5D2B2EB2-296B-4B35-BA61-B4C0C1F20E53}" dt="2022-10-20T14:28:16.279" v="1724" actId="20577"/>
        <pc:sldMkLst>
          <pc:docMk/>
          <pc:sldMk cId="3174605329" sldId="277"/>
        </pc:sldMkLst>
        <pc:spChg chg="mod">
          <ac:chgData name="Rebecca Hudson" userId="eb5edfd7-4e3a-4b2d-b1eb-70a38379c76a" providerId="ADAL" clId="{5D2B2EB2-296B-4B35-BA61-B4C0C1F20E53}" dt="2022-10-12T16:04:13.707" v="75" actId="20577"/>
          <ac:spMkLst>
            <pc:docMk/>
            <pc:sldMk cId="3174605329" sldId="277"/>
            <ac:spMk id="2" creationId="{77B04A15-208E-BC4C-8503-EE867B201E06}"/>
          </ac:spMkLst>
        </pc:spChg>
        <pc:spChg chg="del">
          <ac:chgData name="Rebecca Hudson" userId="eb5edfd7-4e3a-4b2d-b1eb-70a38379c76a" providerId="ADAL" clId="{5D2B2EB2-296B-4B35-BA61-B4C0C1F20E53}" dt="2022-10-17T19:24:59.742" v="1303" actId="478"/>
          <ac:spMkLst>
            <pc:docMk/>
            <pc:sldMk cId="3174605329" sldId="277"/>
            <ac:spMk id="3" creationId="{BA71BC4F-D83B-9144-901C-83DE4C804052}"/>
          </ac:spMkLst>
        </pc:spChg>
        <pc:spChg chg="add">
          <ac:chgData name="Rebecca Hudson" userId="eb5edfd7-4e3a-4b2d-b1eb-70a38379c76a" providerId="ADAL" clId="{5D2B2EB2-296B-4B35-BA61-B4C0C1F20E53}" dt="2022-10-17T19:50:10.168" v="1548"/>
          <ac:spMkLst>
            <pc:docMk/>
            <pc:sldMk cId="3174605329" sldId="277"/>
            <ac:spMk id="5" creationId="{CDE6795B-0BDB-43C2-B317-E46FA1FD3DBA}"/>
          </ac:spMkLst>
        </pc:spChg>
        <pc:spChg chg="add del">
          <ac:chgData name="Rebecca Hudson" userId="eb5edfd7-4e3a-4b2d-b1eb-70a38379c76a" providerId="ADAL" clId="{5D2B2EB2-296B-4B35-BA61-B4C0C1F20E53}" dt="2022-10-17T19:51:13.379" v="1602" actId="478"/>
          <ac:spMkLst>
            <pc:docMk/>
            <pc:sldMk cId="3174605329" sldId="277"/>
            <ac:spMk id="8" creationId="{BFFB61E4-7BFB-4D7B-B108-3D5D6D838808}"/>
          </ac:spMkLst>
        </pc:spChg>
        <pc:spChg chg="add del mod">
          <ac:chgData name="Rebecca Hudson" userId="eb5edfd7-4e3a-4b2d-b1eb-70a38379c76a" providerId="ADAL" clId="{5D2B2EB2-296B-4B35-BA61-B4C0C1F20E53}" dt="2022-10-17T19:51:17.916" v="1604" actId="478"/>
          <ac:spMkLst>
            <pc:docMk/>
            <pc:sldMk cId="3174605329" sldId="277"/>
            <ac:spMk id="9" creationId="{ABD92D03-B616-4F55-94B4-5ECC972AA12C}"/>
          </ac:spMkLst>
        </pc:spChg>
        <pc:spChg chg="mod">
          <ac:chgData name="Rebecca Hudson" userId="eb5edfd7-4e3a-4b2d-b1eb-70a38379c76a" providerId="ADAL" clId="{5D2B2EB2-296B-4B35-BA61-B4C0C1F20E53}" dt="2022-10-12T16:01:16.412" v="14" actId="1076"/>
          <ac:spMkLst>
            <pc:docMk/>
            <pc:sldMk cId="3174605329" sldId="277"/>
            <ac:spMk id="18" creationId="{7A451BA3-D741-474D-86BF-08ADEEE4461B}"/>
          </ac:spMkLst>
        </pc:spChg>
        <pc:spChg chg="mod">
          <ac:chgData name="Rebecca Hudson" userId="eb5edfd7-4e3a-4b2d-b1eb-70a38379c76a" providerId="ADAL" clId="{5D2B2EB2-296B-4B35-BA61-B4C0C1F20E53}" dt="2022-10-12T16:02:16.417" v="29" actId="403"/>
          <ac:spMkLst>
            <pc:docMk/>
            <pc:sldMk cId="3174605329" sldId="277"/>
            <ac:spMk id="26" creationId="{27EA855A-62DA-4FC2-9EF5-F1382E562204}"/>
          </ac:spMkLst>
        </pc:spChg>
        <pc:spChg chg="mod">
          <ac:chgData name="Rebecca Hudson" userId="eb5edfd7-4e3a-4b2d-b1eb-70a38379c76a" providerId="ADAL" clId="{5D2B2EB2-296B-4B35-BA61-B4C0C1F20E53}" dt="2022-10-19T16:28:45.191" v="1722" actId="20577"/>
          <ac:spMkLst>
            <pc:docMk/>
            <pc:sldMk cId="3174605329" sldId="277"/>
            <ac:spMk id="41" creationId="{75B0C77E-BA81-3341-8807-3A5A432E0DCE}"/>
          </ac:spMkLst>
        </pc:spChg>
        <pc:spChg chg="mod">
          <ac:chgData name="Rebecca Hudson" userId="eb5edfd7-4e3a-4b2d-b1eb-70a38379c76a" providerId="ADAL" clId="{5D2B2EB2-296B-4B35-BA61-B4C0C1F20E53}" dt="2022-10-17T20:00:06.951" v="1718" actId="1076"/>
          <ac:spMkLst>
            <pc:docMk/>
            <pc:sldMk cId="3174605329" sldId="277"/>
            <ac:spMk id="42" creationId="{BA8AA4B5-2823-B44B-8517-F722AC9ED643}"/>
          </ac:spMkLst>
        </pc:spChg>
        <pc:spChg chg="mod">
          <ac:chgData name="Rebecca Hudson" userId="eb5edfd7-4e3a-4b2d-b1eb-70a38379c76a" providerId="ADAL" clId="{5D2B2EB2-296B-4B35-BA61-B4C0C1F20E53}" dt="2022-10-12T16:16:29.663" v="1155" actId="20577"/>
          <ac:spMkLst>
            <pc:docMk/>
            <pc:sldMk cId="3174605329" sldId="277"/>
            <ac:spMk id="46" creationId="{DD0BD52D-EA79-184B-8C70-B009FCE50E63}"/>
          </ac:spMkLst>
        </pc:spChg>
        <pc:spChg chg="mod">
          <ac:chgData name="Rebecca Hudson" userId="eb5edfd7-4e3a-4b2d-b1eb-70a38379c76a" providerId="ADAL" clId="{5D2B2EB2-296B-4B35-BA61-B4C0C1F20E53}" dt="2022-10-12T16:03:21.204" v="49" actId="1076"/>
          <ac:spMkLst>
            <pc:docMk/>
            <pc:sldMk cId="3174605329" sldId="277"/>
            <ac:spMk id="47" creationId="{90BACB80-3AE4-BE46-9571-C9F550EBDD84}"/>
          </ac:spMkLst>
        </pc:spChg>
        <pc:spChg chg="mod">
          <ac:chgData name="Rebecca Hudson" userId="eb5edfd7-4e3a-4b2d-b1eb-70a38379c76a" providerId="ADAL" clId="{5D2B2EB2-296B-4B35-BA61-B4C0C1F20E53}" dt="2022-10-12T16:03:44.805" v="53" actId="1076"/>
          <ac:spMkLst>
            <pc:docMk/>
            <pc:sldMk cId="3174605329" sldId="277"/>
            <ac:spMk id="48" creationId="{B28C8C53-ECE0-2343-BD43-441E0E7339F4}"/>
          </ac:spMkLst>
        </pc:spChg>
        <pc:spChg chg="mod">
          <ac:chgData name="Rebecca Hudson" userId="eb5edfd7-4e3a-4b2d-b1eb-70a38379c76a" providerId="ADAL" clId="{5D2B2EB2-296B-4B35-BA61-B4C0C1F20E53}" dt="2022-10-12T16:14:19.815" v="1129" actId="20577"/>
          <ac:spMkLst>
            <pc:docMk/>
            <pc:sldMk cId="3174605329" sldId="277"/>
            <ac:spMk id="49" creationId="{CE760A76-84D6-8E49-A4E2-76EED5761938}"/>
          </ac:spMkLst>
        </pc:spChg>
        <pc:spChg chg="mod">
          <ac:chgData name="Rebecca Hudson" userId="eb5edfd7-4e3a-4b2d-b1eb-70a38379c76a" providerId="ADAL" clId="{5D2B2EB2-296B-4B35-BA61-B4C0C1F20E53}" dt="2022-10-12T16:04:03.035" v="61" actId="207"/>
          <ac:spMkLst>
            <pc:docMk/>
            <pc:sldMk cId="3174605329" sldId="277"/>
            <ac:spMk id="50" creationId="{3B8EE72E-C9A8-864B-8401-F9255DBE4C50}"/>
          </ac:spMkLst>
        </pc:spChg>
        <pc:spChg chg="mod">
          <ac:chgData name="Rebecca Hudson" userId="eb5edfd7-4e3a-4b2d-b1eb-70a38379c76a" providerId="ADAL" clId="{5D2B2EB2-296B-4B35-BA61-B4C0C1F20E53}" dt="2022-10-17T19:55:36.939" v="1672" actId="20577"/>
          <ac:spMkLst>
            <pc:docMk/>
            <pc:sldMk cId="3174605329" sldId="277"/>
            <ac:spMk id="51" creationId="{77F873FB-BABA-D240-87C4-BC12B9716B0D}"/>
          </ac:spMkLst>
        </pc:spChg>
        <pc:graphicFrameChg chg="add del">
          <ac:chgData name="Rebecca Hudson" userId="eb5edfd7-4e3a-4b2d-b1eb-70a38379c76a" providerId="ADAL" clId="{5D2B2EB2-296B-4B35-BA61-B4C0C1F20E53}" dt="2022-10-12T16:07:11.448" v="133" actId="478"/>
          <ac:graphicFrameMkLst>
            <pc:docMk/>
            <pc:sldMk cId="3174605329" sldId="277"/>
            <ac:graphicFrameMk id="5" creationId="{CF58F7D0-318E-41DB-8690-2FAC7E80AD38}"/>
          </ac:graphicFrameMkLst>
        </pc:graphicFrameChg>
        <pc:graphicFrameChg chg="mod modGraphic">
          <ac:chgData name="Rebecca Hudson" userId="eb5edfd7-4e3a-4b2d-b1eb-70a38379c76a" providerId="ADAL" clId="{5D2B2EB2-296B-4B35-BA61-B4C0C1F20E53}" dt="2022-10-20T14:28:16.279" v="1724" actId="20577"/>
          <ac:graphicFrameMkLst>
            <pc:docMk/>
            <pc:sldMk cId="3174605329" sldId="277"/>
            <ac:graphicFrameMk id="6" creationId="{E98A9D46-2432-133B-C4DC-89A888749464}"/>
          </ac:graphicFrameMkLst>
        </pc:graphicFrameChg>
        <pc:picChg chg="del">
          <ac:chgData name="Rebecca Hudson" userId="eb5edfd7-4e3a-4b2d-b1eb-70a38379c76a" providerId="ADAL" clId="{5D2B2EB2-296B-4B35-BA61-B4C0C1F20E53}" dt="2022-10-17T19:24:57.524" v="1302" actId="478"/>
          <ac:picMkLst>
            <pc:docMk/>
            <pc:sldMk cId="3174605329" sldId="277"/>
            <ac:picMk id="4" creationId="{F7781BC8-6807-B743-8C5A-76A75FC7D152}"/>
          </ac:picMkLst>
        </pc:picChg>
        <pc:picChg chg="add del mod">
          <ac:chgData name="Rebecca Hudson" userId="eb5edfd7-4e3a-4b2d-b1eb-70a38379c76a" providerId="ADAL" clId="{5D2B2EB2-296B-4B35-BA61-B4C0C1F20E53}" dt="2022-10-12T16:35:28.212" v="1280" actId="478"/>
          <ac:picMkLst>
            <pc:docMk/>
            <pc:sldMk cId="3174605329" sldId="277"/>
            <ac:picMk id="5" creationId="{755DFCEE-131C-4316-9A0A-E585BEF6FB38}"/>
          </ac:picMkLst>
        </pc:picChg>
        <pc:picChg chg="add del">
          <ac:chgData name="Rebecca Hudson" userId="eb5edfd7-4e3a-4b2d-b1eb-70a38379c76a" providerId="ADAL" clId="{5D2B2EB2-296B-4B35-BA61-B4C0C1F20E53}" dt="2022-10-17T19:50:16.057" v="1557" actId="478"/>
          <ac:picMkLst>
            <pc:docMk/>
            <pc:sldMk cId="3174605329" sldId="277"/>
            <ac:picMk id="1027" creationId="{18FA6F1C-E414-4189-BF27-E59C0F2511B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D513-084A-B5C5-D94A12C02859}"/>
              </c:ext>
            </c:extLst>
          </c:dPt>
          <c:dPt>
            <c:idx val="1"/>
            <c:bubble3D val="0"/>
            <c:spPr>
              <a:solidFill>
                <a:schemeClr val="accent2"/>
              </a:solidFill>
              <a:ln w="19050">
                <a:noFill/>
              </a:ln>
              <a:effectLst/>
            </c:spPr>
            <c:extLst>
              <c:ext xmlns:c16="http://schemas.microsoft.com/office/drawing/2014/chart" uri="{C3380CC4-5D6E-409C-BE32-E72D297353CC}">
                <c16:uniqueId val="{00000003-D513-084A-B5C5-D94A12C02859}"/>
              </c:ext>
            </c:extLst>
          </c:dPt>
          <c:dPt>
            <c:idx val="2"/>
            <c:bubble3D val="0"/>
            <c:spPr>
              <a:solidFill>
                <a:schemeClr val="accent3"/>
              </a:solidFill>
              <a:ln w="19050">
                <a:noFill/>
              </a:ln>
              <a:effectLst/>
            </c:spPr>
            <c:extLst>
              <c:ext xmlns:c16="http://schemas.microsoft.com/office/drawing/2014/chart" uri="{C3380CC4-5D6E-409C-BE32-E72D297353CC}">
                <c16:uniqueId val="{00000005-D513-084A-B5C5-D94A12C02859}"/>
              </c:ext>
            </c:extLst>
          </c:dPt>
          <c:dPt>
            <c:idx val="3"/>
            <c:bubble3D val="0"/>
            <c:spPr>
              <a:solidFill>
                <a:schemeClr val="accent4"/>
              </a:solidFill>
              <a:ln w="19050">
                <a:noFill/>
              </a:ln>
              <a:effectLst/>
            </c:spPr>
            <c:extLst>
              <c:ext xmlns:c16="http://schemas.microsoft.com/office/drawing/2014/chart" uri="{C3380CC4-5D6E-409C-BE32-E72D297353CC}">
                <c16:uniqueId val="{00000007-D513-084A-B5C5-D94A12C02859}"/>
              </c:ext>
            </c:extLst>
          </c:dPt>
          <c:dPt>
            <c:idx val="4"/>
            <c:bubble3D val="0"/>
            <c:spPr>
              <a:solidFill>
                <a:schemeClr val="accent5"/>
              </a:solidFill>
              <a:ln w="19050">
                <a:noFill/>
              </a:ln>
              <a:effectLst/>
            </c:spPr>
            <c:extLst>
              <c:ext xmlns:c16="http://schemas.microsoft.com/office/drawing/2014/chart" uri="{C3380CC4-5D6E-409C-BE32-E72D297353CC}">
                <c16:uniqueId val="{00000009-D513-084A-B5C5-D94A12C02859}"/>
              </c:ext>
            </c:extLst>
          </c:dPt>
          <c:dPt>
            <c:idx val="5"/>
            <c:bubble3D val="0"/>
            <c:spPr>
              <a:solidFill>
                <a:schemeClr val="accent6"/>
              </a:solidFill>
              <a:ln w="19050">
                <a:noFill/>
              </a:ln>
              <a:effectLst/>
            </c:spPr>
            <c:extLst>
              <c:ext xmlns:c16="http://schemas.microsoft.com/office/drawing/2014/chart" uri="{C3380CC4-5D6E-409C-BE32-E72D297353CC}">
                <c16:uniqueId val="{0000000B-D513-084A-B5C5-D94A12C02859}"/>
              </c:ext>
            </c:extLst>
          </c:dPt>
          <c:val>
            <c:numRef>
              <c:f>Sheet1!$C$4:$C$9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D513-084A-B5C5-D94A12C02859}"/>
            </c:ext>
          </c:extLst>
        </c:ser>
        <c:dLbls>
          <c:showLegendKey val="0"/>
          <c:showVal val="0"/>
          <c:showCatName val="0"/>
          <c:showSerName val="0"/>
          <c:showPercent val="0"/>
          <c:showBubbleSize val="0"/>
          <c:showLeaderLines val="1"/>
        </c:dLbls>
        <c:firstSliceAng val="0"/>
        <c:holeSize val="3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0.36434</cdr:x>
      <cdr:y>0.39411</cdr:y>
    </cdr:from>
    <cdr:to>
      <cdr:x>0.64367</cdr:x>
      <cdr:y>0.66332</cdr:y>
    </cdr:to>
    <cdr:sp macro="" textlink="">
      <cdr:nvSpPr>
        <cdr:cNvPr id="2" name="TextBox 1">
          <a:extLst xmlns:a="http://schemas.openxmlformats.org/drawingml/2006/main">
            <a:ext uri="{FF2B5EF4-FFF2-40B4-BE49-F238E27FC236}">
              <a16:creationId xmlns:a16="http://schemas.microsoft.com/office/drawing/2014/main" id="{1C573041-0190-704C-8E4F-625CDDA2B573}"/>
            </a:ext>
          </a:extLst>
        </cdr:cNvPr>
        <cdr:cNvSpPr txBox="1"/>
      </cdr:nvSpPr>
      <cdr:spPr>
        <a:xfrm xmlns:a="http://schemas.openxmlformats.org/drawingml/2006/main">
          <a:off x="1963820" y="1573220"/>
          <a:ext cx="1505656" cy="10746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rgbClr val="8B1C86"/>
              </a:solidFill>
            </a:rPr>
            <a:t>Key questions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3208B-A44D-EF41-8B33-7570A9018018}"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B10B4-5B2D-354D-BB7C-504C05258B84}" type="slidenum">
              <a:rPr lang="en-US" smtClean="0"/>
              <a:t>‹#›</a:t>
            </a:fld>
            <a:endParaRPr lang="en-US"/>
          </a:p>
        </p:txBody>
      </p:sp>
    </p:spTree>
    <p:extLst>
      <p:ext uri="{BB962C8B-B14F-4D97-AF65-F5344CB8AC3E}">
        <p14:creationId xmlns:p14="http://schemas.microsoft.com/office/powerpoint/2010/main" val="29917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B10B4-5B2D-354D-BB7C-504C05258B84}" type="slidenum">
              <a:rPr lang="en-US" smtClean="0"/>
              <a:t>2</a:t>
            </a:fld>
            <a:endParaRPr lang="en-US"/>
          </a:p>
        </p:txBody>
      </p:sp>
    </p:spTree>
    <p:extLst>
      <p:ext uri="{BB962C8B-B14F-4D97-AF65-F5344CB8AC3E}">
        <p14:creationId xmlns:p14="http://schemas.microsoft.com/office/powerpoint/2010/main" val="2751745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2133600" y="2996035"/>
            <a:ext cx="7924800"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5" name="Text Placeholder 14">
            <a:extLst>
              <a:ext uri="{FF2B5EF4-FFF2-40B4-BE49-F238E27FC236}">
                <a16:creationId xmlns:a16="http://schemas.microsoft.com/office/drawing/2014/main" id="{1DB58C8E-044B-4F75-AC50-2CC75010964D}"/>
              </a:ext>
            </a:extLst>
          </p:cNvPr>
          <p:cNvSpPr>
            <a:spLocks noGrp="1"/>
          </p:cNvSpPr>
          <p:nvPr>
            <p:ph type="body" sz="quarter" idx="11"/>
          </p:nvPr>
        </p:nvSpPr>
        <p:spPr>
          <a:xfrm>
            <a:off x="2133599" y="3861965"/>
            <a:ext cx="7924800"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sp>
        <p:nvSpPr>
          <p:cNvPr id="16" name="Date Placeholder 3">
            <a:extLst>
              <a:ext uri="{FF2B5EF4-FFF2-40B4-BE49-F238E27FC236}">
                <a16:creationId xmlns:a16="http://schemas.microsoft.com/office/drawing/2014/main" id="{5A40B45F-4807-4AFE-9791-C6E006F42BEE}"/>
              </a:ext>
            </a:extLst>
          </p:cNvPr>
          <p:cNvSpPr>
            <a:spLocks noGrp="1"/>
          </p:cNvSpPr>
          <p:nvPr>
            <p:ph type="dt" sz="half" idx="12"/>
          </p:nvPr>
        </p:nvSpPr>
        <p:spPr>
          <a:xfrm>
            <a:off x="4724399" y="4948714"/>
            <a:ext cx="2743200" cy="365125"/>
          </a:xfrm>
          <a:prstGeom prst="rect">
            <a:avLst/>
          </a:prstGeom>
        </p:spPr>
        <p:txBody>
          <a:bodyPr/>
          <a:lstStyle>
            <a:lvl1pPr algn="ctr">
              <a:defRPr sz="1600">
                <a:solidFill>
                  <a:schemeClr val="tx1"/>
                </a:solidFill>
                <a:latin typeface="Century Gothic" panose="020B0502020202020204" pitchFamily="34" charset="0"/>
              </a:defRPr>
            </a:lvl1pPr>
          </a:lstStyle>
          <a:p>
            <a:fld id="{F3F691CB-6EB2-4019-8408-C61DD4752427}" type="datetimeFigureOut">
              <a:rPr lang="en-US" smtClean="0"/>
              <a:pPr/>
              <a:t>10/19/2022</a:t>
            </a:fld>
            <a:endParaRPr lang="en-US"/>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05100" y="1869943"/>
            <a:ext cx="6477000" cy="939800"/>
          </a:xfrm>
          <a:prstGeom prst="rect">
            <a:avLst/>
          </a:prstGeom>
        </p:spPr>
      </p:pic>
    </p:spTree>
    <p:extLst>
      <p:ext uri="{BB962C8B-B14F-4D97-AF65-F5344CB8AC3E}">
        <p14:creationId xmlns:p14="http://schemas.microsoft.com/office/powerpoint/2010/main" val="91111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16" name="Rectangle 15">
            <a:extLst>
              <a:ext uri="{FF2B5EF4-FFF2-40B4-BE49-F238E27FC236}">
                <a16:creationId xmlns:a16="http://schemas.microsoft.com/office/drawing/2014/main" id="{15D273DA-D812-2940-B8BE-5907541BE666}"/>
              </a:ext>
            </a:extLst>
          </p:cNvPr>
          <p:cNvSpPr/>
          <p:nvPr userDrawn="1"/>
        </p:nvSpPr>
        <p:spPr>
          <a:xfrm>
            <a:off x="55938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7" name="Rectangle 16">
            <a:extLst>
              <a:ext uri="{FF2B5EF4-FFF2-40B4-BE49-F238E27FC236}">
                <a16:creationId xmlns:a16="http://schemas.microsoft.com/office/drawing/2014/main" id="{FD241501-2BF4-A143-8A2F-B57BBB663A4A}"/>
              </a:ext>
            </a:extLst>
          </p:cNvPr>
          <p:cNvSpPr/>
          <p:nvPr userDrawn="1"/>
        </p:nvSpPr>
        <p:spPr>
          <a:xfrm>
            <a:off x="282967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8" name="Rectangle 17">
            <a:extLst>
              <a:ext uri="{FF2B5EF4-FFF2-40B4-BE49-F238E27FC236}">
                <a16:creationId xmlns:a16="http://schemas.microsoft.com/office/drawing/2014/main" id="{99E370B8-C654-AA4A-B1CB-8C0AD887EE21}"/>
              </a:ext>
            </a:extLst>
          </p:cNvPr>
          <p:cNvSpPr/>
          <p:nvPr userDrawn="1"/>
        </p:nvSpPr>
        <p:spPr>
          <a:xfrm>
            <a:off x="509997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 name="Rectangle 18">
            <a:extLst>
              <a:ext uri="{FF2B5EF4-FFF2-40B4-BE49-F238E27FC236}">
                <a16:creationId xmlns:a16="http://schemas.microsoft.com/office/drawing/2014/main" id="{857D079D-9A0A-5546-9D4D-F8CA1C79BC4A}"/>
              </a:ext>
            </a:extLst>
          </p:cNvPr>
          <p:cNvSpPr/>
          <p:nvPr userDrawn="1"/>
        </p:nvSpPr>
        <p:spPr>
          <a:xfrm>
            <a:off x="737026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0" name="Rectangle 19">
            <a:extLst>
              <a:ext uri="{FF2B5EF4-FFF2-40B4-BE49-F238E27FC236}">
                <a16:creationId xmlns:a16="http://schemas.microsoft.com/office/drawing/2014/main" id="{4F2E52C7-E514-BD46-82F3-C1AE0FC0E3A9}"/>
              </a:ext>
            </a:extLst>
          </p:cNvPr>
          <p:cNvSpPr/>
          <p:nvPr userDrawn="1"/>
        </p:nvSpPr>
        <p:spPr>
          <a:xfrm>
            <a:off x="964056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1" name="Oval 20">
            <a:extLst>
              <a:ext uri="{FF2B5EF4-FFF2-40B4-BE49-F238E27FC236}">
                <a16:creationId xmlns:a16="http://schemas.microsoft.com/office/drawing/2014/main" id="{C8785136-C0C3-EF49-AC1B-03244C857021}"/>
              </a:ext>
            </a:extLst>
          </p:cNvPr>
          <p:cNvSpPr/>
          <p:nvPr userDrawn="1"/>
        </p:nvSpPr>
        <p:spPr>
          <a:xfrm>
            <a:off x="100082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Rectangle 21">
            <a:extLst>
              <a:ext uri="{FF2B5EF4-FFF2-40B4-BE49-F238E27FC236}">
                <a16:creationId xmlns:a16="http://schemas.microsoft.com/office/drawing/2014/main" id="{E944C5B8-B597-454B-A828-4BFC15958AC5}"/>
              </a:ext>
            </a:extLst>
          </p:cNvPr>
          <p:cNvSpPr/>
          <p:nvPr userDrawn="1"/>
        </p:nvSpPr>
        <p:spPr>
          <a:xfrm>
            <a:off x="55938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Oval 22">
            <a:extLst>
              <a:ext uri="{FF2B5EF4-FFF2-40B4-BE49-F238E27FC236}">
                <a16:creationId xmlns:a16="http://schemas.microsoft.com/office/drawing/2014/main" id="{08BCB127-759A-484D-8524-2E44C1F80B1A}"/>
              </a:ext>
            </a:extLst>
          </p:cNvPr>
          <p:cNvSpPr/>
          <p:nvPr userDrawn="1"/>
        </p:nvSpPr>
        <p:spPr>
          <a:xfrm>
            <a:off x="327112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1" name="Rectangle 30">
            <a:extLst>
              <a:ext uri="{FF2B5EF4-FFF2-40B4-BE49-F238E27FC236}">
                <a16:creationId xmlns:a16="http://schemas.microsoft.com/office/drawing/2014/main" id="{2FE8A92C-AA0A-2A47-AC9E-B9E411EE2A45}"/>
              </a:ext>
            </a:extLst>
          </p:cNvPr>
          <p:cNvSpPr/>
          <p:nvPr userDrawn="1"/>
        </p:nvSpPr>
        <p:spPr>
          <a:xfrm>
            <a:off x="282967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Oval 31">
            <a:extLst>
              <a:ext uri="{FF2B5EF4-FFF2-40B4-BE49-F238E27FC236}">
                <a16:creationId xmlns:a16="http://schemas.microsoft.com/office/drawing/2014/main" id="{C28E2A33-B493-5A44-A962-09B58C555DDE}"/>
              </a:ext>
            </a:extLst>
          </p:cNvPr>
          <p:cNvSpPr/>
          <p:nvPr userDrawn="1"/>
        </p:nvSpPr>
        <p:spPr>
          <a:xfrm>
            <a:off x="554141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BCAA7386-4F5A-6A4B-B133-5BDB2BCF767B}"/>
              </a:ext>
            </a:extLst>
          </p:cNvPr>
          <p:cNvSpPr/>
          <p:nvPr userDrawn="1"/>
        </p:nvSpPr>
        <p:spPr>
          <a:xfrm>
            <a:off x="509997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a:extLst>
              <a:ext uri="{FF2B5EF4-FFF2-40B4-BE49-F238E27FC236}">
                <a16:creationId xmlns:a16="http://schemas.microsoft.com/office/drawing/2014/main" id="{3F63B01D-106C-084F-925E-0036EFC90584}"/>
              </a:ext>
            </a:extLst>
          </p:cNvPr>
          <p:cNvSpPr/>
          <p:nvPr userDrawn="1"/>
        </p:nvSpPr>
        <p:spPr>
          <a:xfrm>
            <a:off x="781171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Rectangle 34">
            <a:extLst>
              <a:ext uri="{FF2B5EF4-FFF2-40B4-BE49-F238E27FC236}">
                <a16:creationId xmlns:a16="http://schemas.microsoft.com/office/drawing/2014/main" id="{ED9B06E2-E688-6349-9E7B-E5901EB06D2A}"/>
              </a:ext>
            </a:extLst>
          </p:cNvPr>
          <p:cNvSpPr/>
          <p:nvPr userDrawn="1"/>
        </p:nvSpPr>
        <p:spPr>
          <a:xfrm>
            <a:off x="737026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6" name="Oval 35">
            <a:extLst>
              <a:ext uri="{FF2B5EF4-FFF2-40B4-BE49-F238E27FC236}">
                <a16:creationId xmlns:a16="http://schemas.microsoft.com/office/drawing/2014/main" id="{4660EF63-4983-7A48-9949-F7CBC7D33DA7}"/>
              </a:ext>
            </a:extLst>
          </p:cNvPr>
          <p:cNvSpPr/>
          <p:nvPr userDrawn="1"/>
        </p:nvSpPr>
        <p:spPr>
          <a:xfrm>
            <a:off x="1008200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Rectangle 36">
            <a:extLst>
              <a:ext uri="{FF2B5EF4-FFF2-40B4-BE49-F238E27FC236}">
                <a16:creationId xmlns:a16="http://schemas.microsoft.com/office/drawing/2014/main" id="{80975198-E493-9340-86E3-50429489EEAC}"/>
              </a:ext>
            </a:extLst>
          </p:cNvPr>
          <p:cNvSpPr/>
          <p:nvPr userDrawn="1"/>
        </p:nvSpPr>
        <p:spPr>
          <a:xfrm>
            <a:off x="964056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Picture Placeholder 3">
            <a:extLst>
              <a:ext uri="{FF2B5EF4-FFF2-40B4-BE49-F238E27FC236}">
                <a16:creationId xmlns:a16="http://schemas.microsoft.com/office/drawing/2014/main" id="{8ECE901A-DDEB-6144-8F12-B63F77729E91}"/>
              </a:ext>
            </a:extLst>
          </p:cNvPr>
          <p:cNvSpPr>
            <a:spLocks noGrp="1"/>
          </p:cNvSpPr>
          <p:nvPr>
            <p:ph type="pic" sz="quarter" idx="11"/>
          </p:nvPr>
        </p:nvSpPr>
        <p:spPr>
          <a:xfrm>
            <a:off x="1257300"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8" name="Picture Placeholder 3">
            <a:extLst>
              <a:ext uri="{FF2B5EF4-FFF2-40B4-BE49-F238E27FC236}">
                <a16:creationId xmlns:a16="http://schemas.microsoft.com/office/drawing/2014/main" id="{6762E048-8200-5649-B786-31B6B9B27E5D}"/>
              </a:ext>
            </a:extLst>
          </p:cNvPr>
          <p:cNvSpPr>
            <a:spLocks noGrp="1"/>
          </p:cNvSpPr>
          <p:nvPr>
            <p:ph type="pic" sz="quarter" idx="12"/>
          </p:nvPr>
        </p:nvSpPr>
        <p:spPr>
          <a:xfrm>
            <a:off x="3514845"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9" name="Picture Placeholder 3">
            <a:extLst>
              <a:ext uri="{FF2B5EF4-FFF2-40B4-BE49-F238E27FC236}">
                <a16:creationId xmlns:a16="http://schemas.microsoft.com/office/drawing/2014/main" id="{E8BE972C-E400-A549-9B43-0093BA060842}"/>
              </a:ext>
            </a:extLst>
          </p:cNvPr>
          <p:cNvSpPr>
            <a:spLocks noGrp="1"/>
          </p:cNvSpPr>
          <p:nvPr>
            <p:ph type="pic" sz="quarter" idx="13"/>
          </p:nvPr>
        </p:nvSpPr>
        <p:spPr>
          <a:xfrm>
            <a:off x="578369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0" name="Picture Placeholder 3">
            <a:extLst>
              <a:ext uri="{FF2B5EF4-FFF2-40B4-BE49-F238E27FC236}">
                <a16:creationId xmlns:a16="http://schemas.microsoft.com/office/drawing/2014/main" id="{DC220FD7-2980-B842-BE20-DF7985EA1F93}"/>
              </a:ext>
            </a:extLst>
          </p:cNvPr>
          <p:cNvSpPr>
            <a:spLocks noGrp="1"/>
          </p:cNvSpPr>
          <p:nvPr>
            <p:ph type="pic" sz="quarter" idx="14"/>
          </p:nvPr>
        </p:nvSpPr>
        <p:spPr>
          <a:xfrm>
            <a:off x="810143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1" name="Picture Placeholder 3">
            <a:extLst>
              <a:ext uri="{FF2B5EF4-FFF2-40B4-BE49-F238E27FC236}">
                <a16:creationId xmlns:a16="http://schemas.microsoft.com/office/drawing/2014/main" id="{743012BA-934B-904B-AFC5-DF776319B045}"/>
              </a:ext>
            </a:extLst>
          </p:cNvPr>
          <p:cNvSpPr>
            <a:spLocks noGrp="1"/>
          </p:cNvSpPr>
          <p:nvPr>
            <p:ph type="pic" sz="quarter" idx="15"/>
          </p:nvPr>
        </p:nvSpPr>
        <p:spPr>
          <a:xfrm>
            <a:off x="10322844" y="257768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2" name="Text Placeholder 2">
            <a:extLst>
              <a:ext uri="{FF2B5EF4-FFF2-40B4-BE49-F238E27FC236}">
                <a16:creationId xmlns:a16="http://schemas.microsoft.com/office/drawing/2014/main" id="{B3BC54C5-1C9B-7849-B54E-7B705CBE9551}"/>
              </a:ext>
            </a:extLst>
          </p:cNvPr>
          <p:cNvSpPr>
            <a:spLocks noGrp="1"/>
          </p:cNvSpPr>
          <p:nvPr>
            <p:ph type="body" sz="quarter" idx="16"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53" name="Text Placeholder 4">
            <a:extLst>
              <a:ext uri="{FF2B5EF4-FFF2-40B4-BE49-F238E27FC236}">
                <a16:creationId xmlns:a16="http://schemas.microsoft.com/office/drawing/2014/main" id="{C3FC3B89-A1C3-CC40-A29A-EB0ECEFE945A}"/>
              </a:ext>
            </a:extLst>
          </p:cNvPr>
          <p:cNvSpPr>
            <a:spLocks noGrp="1"/>
          </p:cNvSpPr>
          <p:nvPr>
            <p:ph type="body" sz="quarter" idx="17" hasCustomPrompt="1"/>
          </p:nvPr>
        </p:nvSpPr>
        <p:spPr>
          <a:xfrm>
            <a:off x="684758"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6" name="Text Placeholder 2">
            <a:extLst>
              <a:ext uri="{FF2B5EF4-FFF2-40B4-BE49-F238E27FC236}">
                <a16:creationId xmlns:a16="http://schemas.microsoft.com/office/drawing/2014/main" id="{A66D4C77-41A6-2D46-8E14-B62B2EE3DA1A}"/>
              </a:ext>
            </a:extLst>
          </p:cNvPr>
          <p:cNvSpPr>
            <a:spLocks noGrp="1"/>
          </p:cNvSpPr>
          <p:nvPr>
            <p:ph type="body" sz="quarter" idx="18" hasCustomPrompt="1"/>
          </p:nvPr>
        </p:nvSpPr>
        <p:spPr>
          <a:xfrm>
            <a:off x="3025012" y="4498297"/>
            <a:ext cx="1683100" cy="954087"/>
          </a:xfrm>
          <a:prstGeom prst="rect">
            <a:avLst/>
          </a:prstGeom>
        </p:spPr>
        <p:txBody>
          <a:bodyPr/>
          <a:lstStyle>
            <a:lvl1pPr marL="0" indent="0">
              <a:buNone/>
              <a:defRPr sz="1400"/>
            </a:lvl1pPr>
          </a:lstStyle>
          <a:p>
            <a:pPr lvl="0"/>
            <a:r>
              <a:rPr lang="en-US" dirty="0"/>
              <a:t>Text here</a:t>
            </a:r>
          </a:p>
        </p:txBody>
      </p:sp>
      <p:sp>
        <p:nvSpPr>
          <p:cNvPr id="57" name="Text Placeholder 4">
            <a:extLst>
              <a:ext uri="{FF2B5EF4-FFF2-40B4-BE49-F238E27FC236}">
                <a16:creationId xmlns:a16="http://schemas.microsoft.com/office/drawing/2014/main" id="{6731D484-4F44-1641-B95E-17368FA80CB5}"/>
              </a:ext>
            </a:extLst>
          </p:cNvPr>
          <p:cNvSpPr>
            <a:spLocks noGrp="1"/>
          </p:cNvSpPr>
          <p:nvPr>
            <p:ph type="body" sz="quarter" idx="19" hasCustomPrompt="1"/>
          </p:nvPr>
        </p:nvSpPr>
        <p:spPr>
          <a:xfrm>
            <a:off x="2969278" y="40868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8" name="Text Placeholder 2">
            <a:extLst>
              <a:ext uri="{FF2B5EF4-FFF2-40B4-BE49-F238E27FC236}">
                <a16:creationId xmlns:a16="http://schemas.microsoft.com/office/drawing/2014/main" id="{265199DB-5AC9-C441-80C9-E771E0A8AA44}"/>
              </a:ext>
            </a:extLst>
          </p:cNvPr>
          <p:cNvSpPr>
            <a:spLocks noGrp="1"/>
          </p:cNvSpPr>
          <p:nvPr>
            <p:ph type="body" sz="quarter" idx="20" hasCustomPrompt="1"/>
          </p:nvPr>
        </p:nvSpPr>
        <p:spPr>
          <a:xfrm>
            <a:off x="5322013" y="4491997"/>
            <a:ext cx="1683100" cy="954087"/>
          </a:xfrm>
          <a:prstGeom prst="rect">
            <a:avLst/>
          </a:prstGeom>
        </p:spPr>
        <p:txBody>
          <a:bodyPr/>
          <a:lstStyle>
            <a:lvl1pPr marL="0" indent="0">
              <a:buNone/>
              <a:defRPr sz="1400"/>
            </a:lvl1pPr>
          </a:lstStyle>
          <a:p>
            <a:pPr lvl="0"/>
            <a:r>
              <a:rPr lang="en-US" dirty="0"/>
              <a:t>Text here</a:t>
            </a:r>
          </a:p>
        </p:txBody>
      </p:sp>
      <p:sp>
        <p:nvSpPr>
          <p:cNvPr id="59" name="Text Placeholder 4">
            <a:extLst>
              <a:ext uri="{FF2B5EF4-FFF2-40B4-BE49-F238E27FC236}">
                <a16:creationId xmlns:a16="http://schemas.microsoft.com/office/drawing/2014/main" id="{C0FD2B27-E52C-B249-BCA5-7F32B3DFAFE8}"/>
              </a:ext>
            </a:extLst>
          </p:cNvPr>
          <p:cNvSpPr>
            <a:spLocks noGrp="1"/>
          </p:cNvSpPr>
          <p:nvPr>
            <p:ph type="body" sz="quarter" idx="21" hasCustomPrompt="1"/>
          </p:nvPr>
        </p:nvSpPr>
        <p:spPr>
          <a:xfrm>
            <a:off x="5266279"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0" name="Text Placeholder 2">
            <a:extLst>
              <a:ext uri="{FF2B5EF4-FFF2-40B4-BE49-F238E27FC236}">
                <a16:creationId xmlns:a16="http://schemas.microsoft.com/office/drawing/2014/main" id="{3E8CA5BA-077B-C74F-B0E9-2D2BA5FC7413}"/>
              </a:ext>
            </a:extLst>
          </p:cNvPr>
          <p:cNvSpPr>
            <a:spLocks noGrp="1"/>
          </p:cNvSpPr>
          <p:nvPr>
            <p:ph type="body" sz="quarter" idx="22" hasCustomPrompt="1"/>
          </p:nvPr>
        </p:nvSpPr>
        <p:spPr>
          <a:xfrm>
            <a:off x="7565602" y="4473605"/>
            <a:ext cx="1683100" cy="954087"/>
          </a:xfrm>
          <a:prstGeom prst="rect">
            <a:avLst/>
          </a:prstGeom>
        </p:spPr>
        <p:txBody>
          <a:bodyPr/>
          <a:lstStyle>
            <a:lvl1pPr marL="0" indent="0">
              <a:buNone/>
              <a:defRPr sz="1400"/>
            </a:lvl1pPr>
          </a:lstStyle>
          <a:p>
            <a:pPr lvl="0"/>
            <a:r>
              <a:rPr lang="en-US" dirty="0"/>
              <a:t>Text here</a:t>
            </a:r>
          </a:p>
        </p:txBody>
      </p:sp>
      <p:sp>
        <p:nvSpPr>
          <p:cNvPr id="61" name="Text Placeholder 4">
            <a:extLst>
              <a:ext uri="{FF2B5EF4-FFF2-40B4-BE49-F238E27FC236}">
                <a16:creationId xmlns:a16="http://schemas.microsoft.com/office/drawing/2014/main" id="{FA616C2E-421B-8749-89A4-B6923994BB59}"/>
              </a:ext>
            </a:extLst>
          </p:cNvPr>
          <p:cNvSpPr>
            <a:spLocks noGrp="1"/>
          </p:cNvSpPr>
          <p:nvPr>
            <p:ph type="body" sz="quarter" idx="23" hasCustomPrompt="1"/>
          </p:nvPr>
        </p:nvSpPr>
        <p:spPr>
          <a:xfrm>
            <a:off x="7509868" y="4062157"/>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2" name="Text Placeholder 2">
            <a:extLst>
              <a:ext uri="{FF2B5EF4-FFF2-40B4-BE49-F238E27FC236}">
                <a16:creationId xmlns:a16="http://schemas.microsoft.com/office/drawing/2014/main" id="{5C5B4C7B-DD3E-D840-9882-499A83359707}"/>
              </a:ext>
            </a:extLst>
          </p:cNvPr>
          <p:cNvSpPr>
            <a:spLocks noGrp="1"/>
          </p:cNvSpPr>
          <p:nvPr>
            <p:ph type="body" sz="quarter" idx="24" hasCustomPrompt="1"/>
          </p:nvPr>
        </p:nvSpPr>
        <p:spPr>
          <a:xfrm>
            <a:off x="9829588" y="4463260"/>
            <a:ext cx="1683100" cy="954087"/>
          </a:xfrm>
          <a:prstGeom prst="rect">
            <a:avLst/>
          </a:prstGeom>
        </p:spPr>
        <p:txBody>
          <a:bodyPr/>
          <a:lstStyle>
            <a:lvl1pPr marL="0" indent="0">
              <a:buNone/>
              <a:defRPr sz="1400"/>
            </a:lvl1pPr>
          </a:lstStyle>
          <a:p>
            <a:pPr lvl="0"/>
            <a:r>
              <a:rPr lang="en-US" dirty="0"/>
              <a:t>Text here</a:t>
            </a:r>
          </a:p>
        </p:txBody>
      </p:sp>
      <p:sp>
        <p:nvSpPr>
          <p:cNvPr id="63" name="Text Placeholder 4">
            <a:extLst>
              <a:ext uri="{FF2B5EF4-FFF2-40B4-BE49-F238E27FC236}">
                <a16:creationId xmlns:a16="http://schemas.microsoft.com/office/drawing/2014/main" id="{1A4DFB86-50BA-4849-8035-150848E54C32}"/>
              </a:ext>
            </a:extLst>
          </p:cNvPr>
          <p:cNvSpPr>
            <a:spLocks noGrp="1"/>
          </p:cNvSpPr>
          <p:nvPr>
            <p:ph type="body" sz="quarter" idx="25" hasCustomPrompt="1"/>
          </p:nvPr>
        </p:nvSpPr>
        <p:spPr>
          <a:xfrm>
            <a:off x="9773854" y="4051812"/>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54836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double heigh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81000" y="233691"/>
            <a:ext cx="8801100" cy="968312"/>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a:p>
            <a:pPr lvl="1"/>
            <a:r>
              <a:rPr lang="en-GB"/>
              <a:t>Second level</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13716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5357" y="1816016"/>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971399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Pictur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F66F7A-1C31-4077-A451-5E5498473034}"/>
              </a:ext>
            </a:extLst>
          </p:cNvPr>
          <p:cNvSpPr>
            <a:spLocks noGrp="1"/>
          </p:cNvSpPr>
          <p:nvPr>
            <p:ph type="pic" sz="quarter" idx="11"/>
          </p:nvPr>
        </p:nvSpPr>
        <p:spPr>
          <a:xfrm>
            <a:off x="1412081" y="2702718"/>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txBody>
          <a:bodyPr wrap="square">
            <a:noAutofit/>
          </a:bodyPr>
          <a:lstStyle/>
          <a:p>
            <a:r>
              <a:rPr lang="en-GB"/>
              <a:t>Click icon to add picture</a:t>
            </a:r>
            <a:endParaRPr lang="en-US"/>
          </a:p>
        </p:txBody>
      </p:sp>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19336"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3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90849"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11">
            <a:extLst>
              <a:ext uri="{FF2B5EF4-FFF2-40B4-BE49-F238E27FC236}">
                <a16:creationId xmlns:a16="http://schemas.microsoft.com/office/drawing/2014/main" id="{44E082AD-356A-844F-B03C-FAAEB6A3176E}"/>
              </a:ext>
            </a:extLst>
          </p:cNvPr>
          <p:cNvSpPr>
            <a:spLocks noGrp="1"/>
          </p:cNvSpPr>
          <p:nvPr>
            <p:ph type="pic" sz="quarter" idx="11"/>
          </p:nvPr>
        </p:nvSpPr>
        <p:spPr>
          <a:xfrm>
            <a:off x="1526730" y="2718350"/>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sp>
      <p:cxnSp>
        <p:nvCxnSpPr>
          <p:cNvPr id="9" name="Straight Connector 8">
            <a:extLst>
              <a:ext uri="{FF2B5EF4-FFF2-40B4-BE49-F238E27FC236}">
                <a16:creationId xmlns:a16="http://schemas.microsoft.com/office/drawing/2014/main" id="{66D87D99-3F56-E24D-A5BD-4FC46FDB407E}"/>
              </a:ext>
            </a:extLst>
          </p:cNvPr>
          <p:cNvCxnSpPr/>
          <p:nvPr userDrawn="1"/>
        </p:nvCxnSpPr>
        <p:spPr>
          <a:xfrm>
            <a:off x="4800949" y="2577857"/>
            <a:ext cx="0" cy="288607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F658CFD-525B-DA4C-8261-7D5C0598566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55108" y="2725970"/>
            <a:ext cx="476249" cy="476249"/>
          </a:xfrm>
          <a:prstGeom prst="rect">
            <a:avLst/>
          </a:prstGeom>
        </p:spPr>
      </p:pic>
      <p:sp>
        <p:nvSpPr>
          <p:cNvPr id="13" name="Text Placeholder 2">
            <a:extLst>
              <a:ext uri="{FF2B5EF4-FFF2-40B4-BE49-F238E27FC236}">
                <a16:creationId xmlns:a16="http://schemas.microsoft.com/office/drawing/2014/main" id="{89EB969A-B982-EE45-B3A1-134F8E2A11A4}"/>
              </a:ext>
            </a:extLst>
          </p:cNvPr>
          <p:cNvSpPr>
            <a:spLocks noGrp="1"/>
          </p:cNvSpPr>
          <p:nvPr>
            <p:ph type="body" sz="quarter" idx="16" hasCustomPrompt="1"/>
          </p:nvPr>
        </p:nvSpPr>
        <p:spPr>
          <a:xfrm>
            <a:off x="7396053" y="3726337"/>
            <a:ext cx="2876405" cy="954087"/>
          </a:xfrm>
          <a:prstGeom prst="rect">
            <a:avLst/>
          </a:prstGeom>
        </p:spPr>
        <p:txBody>
          <a:bodyPr/>
          <a:lstStyle>
            <a:lvl1pPr marL="0" indent="0">
              <a:buNone/>
              <a:defRPr sz="2800"/>
            </a:lvl1pPr>
          </a:lstStyle>
          <a:p>
            <a:pPr lvl="0"/>
            <a:r>
              <a:rPr lang="en-US" dirty="0"/>
              <a:t>Quote here</a:t>
            </a:r>
          </a:p>
        </p:txBody>
      </p:sp>
    </p:spTree>
    <p:extLst>
      <p:ext uri="{BB962C8B-B14F-4D97-AF65-F5344CB8AC3E}">
        <p14:creationId xmlns:p14="http://schemas.microsoft.com/office/powerpoint/2010/main" val="253234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shing line">
    <p:spTree>
      <p:nvGrpSpPr>
        <p:cNvPr id="1" name=""/>
        <p:cNvGrpSpPr/>
        <p:nvPr/>
      </p:nvGrpSpPr>
      <p:grpSpPr>
        <a:xfrm>
          <a:off x="0" y="0"/>
          <a:ext cx="0" cy="0"/>
          <a:chOff x="0" y="0"/>
          <a:chExt cx="0" cy="0"/>
        </a:xfrm>
      </p:grpSpPr>
      <p:sp>
        <p:nvSpPr>
          <p:cNvPr id="23" name="Freeform 4">
            <a:extLst>
              <a:ext uri="{FF2B5EF4-FFF2-40B4-BE49-F238E27FC236}">
                <a16:creationId xmlns:a16="http://schemas.microsoft.com/office/drawing/2014/main" id="{0AF9448B-4F88-4CE8-B894-92D91706BCE2}"/>
              </a:ext>
            </a:extLst>
          </p:cNvPr>
          <p:cNvSpPr/>
          <p:nvPr userDrawn="1"/>
        </p:nvSpPr>
        <p:spPr>
          <a:xfrm>
            <a:off x="-451413" y="-735580"/>
            <a:ext cx="13513169" cy="3076925"/>
          </a:xfrm>
          <a:custGeom>
            <a:avLst/>
            <a:gdLst>
              <a:gd name="connsiteX0" fmla="*/ 0 w 13513169"/>
              <a:gd name="connsiteY0" fmla="*/ 963021 h 3076925"/>
              <a:gd name="connsiteX1" fmla="*/ 7535119 w 13513169"/>
              <a:gd name="connsiteY1" fmla="*/ 3069613 h 3076925"/>
              <a:gd name="connsiteX2" fmla="*/ 12963646 w 13513169"/>
              <a:gd name="connsiteY2" fmla="*/ 314839 h 3076925"/>
              <a:gd name="connsiteX3" fmla="*/ 13044669 w 13513169"/>
              <a:gd name="connsiteY3" fmla="*/ 175942 h 3076925"/>
            </a:gdLst>
            <a:ahLst/>
            <a:cxnLst>
              <a:cxn ang="0">
                <a:pos x="connsiteX0" y="connsiteY0"/>
              </a:cxn>
              <a:cxn ang="0">
                <a:pos x="connsiteX1" y="connsiteY1"/>
              </a:cxn>
              <a:cxn ang="0">
                <a:pos x="connsiteX2" y="connsiteY2"/>
              </a:cxn>
              <a:cxn ang="0">
                <a:pos x="connsiteX3" y="connsiteY3"/>
              </a:cxn>
            </a:cxnLst>
            <a:rect l="l" t="t" r="r" b="b"/>
            <a:pathLst>
              <a:path w="13513169" h="3076925">
                <a:moveTo>
                  <a:pt x="0" y="963021"/>
                </a:moveTo>
                <a:cubicBezTo>
                  <a:pt x="2687255" y="2070332"/>
                  <a:pt x="5374511" y="3177643"/>
                  <a:pt x="7535119" y="3069613"/>
                </a:cubicBezTo>
                <a:cubicBezTo>
                  <a:pt x="9695727" y="2961583"/>
                  <a:pt x="12045388" y="797117"/>
                  <a:pt x="12963646" y="314839"/>
                </a:cubicBezTo>
                <a:cubicBezTo>
                  <a:pt x="13881904" y="-167439"/>
                  <a:pt x="13463286" y="4251"/>
                  <a:pt x="13044669" y="175942"/>
                </a:cubicBezTo>
              </a:path>
            </a:pathLst>
          </a:custGeom>
          <a:noFill/>
          <a:ln w="15875">
            <a:solidFill>
              <a:schemeClr val="bg1">
                <a:lumMod val="75000"/>
                <a:alpha val="50000"/>
              </a:schemeClr>
            </a:solidFill>
          </a:ln>
          <a:effectLst>
            <a:outerShdw blurRad="190500" dist="1016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25" name="Group 24">
            <a:extLst>
              <a:ext uri="{FF2B5EF4-FFF2-40B4-BE49-F238E27FC236}">
                <a16:creationId xmlns:a16="http://schemas.microsoft.com/office/drawing/2014/main" id="{070F8361-AAEE-44AA-A38B-DD786939C5A3}"/>
              </a:ext>
            </a:extLst>
          </p:cNvPr>
          <p:cNvGrpSpPr/>
          <p:nvPr userDrawn="1"/>
        </p:nvGrpSpPr>
        <p:grpSpPr>
          <a:xfrm rot="20759700">
            <a:off x="7222222" y="2526134"/>
            <a:ext cx="2402045" cy="2815270"/>
            <a:chOff x="2139656" y="1085780"/>
            <a:chExt cx="3880275" cy="4333189"/>
          </a:xfrm>
        </p:grpSpPr>
        <p:pic>
          <p:nvPicPr>
            <p:cNvPr id="26" name="Picture 25">
              <a:extLst>
                <a:ext uri="{FF2B5EF4-FFF2-40B4-BE49-F238E27FC236}">
                  <a16:creationId xmlns:a16="http://schemas.microsoft.com/office/drawing/2014/main" id="{6A6E35C5-BB00-4913-B9FC-634A03351C4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7" name="Rectangle 26">
              <a:extLst>
                <a:ext uri="{FF2B5EF4-FFF2-40B4-BE49-F238E27FC236}">
                  <a16:creationId xmlns:a16="http://schemas.microsoft.com/office/drawing/2014/main" id="{CB18CBA2-857F-4630-8696-84D3C91ED067}"/>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lgn="ctr">
                <a:defRPr/>
              </a:pPr>
              <a:endParaRPr lang="en-US">
                <a:cs typeface="Gill Sans" charset="0"/>
              </a:endParaRPr>
            </a:p>
          </p:txBody>
        </p:sp>
      </p:grpSp>
      <p:pic>
        <p:nvPicPr>
          <p:cNvPr id="28" name="Picture 27">
            <a:extLst>
              <a:ext uri="{FF2B5EF4-FFF2-40B4-BE49-F238E27FC236}">
                <a16:creationId xmlns:a16="http://schemas.microsoft.com/office/drawing/2014/main" id="{520AE830-B473-4CE9-914C-E2F1E716BB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900000">
            <a:off x="8101397" y="1932597"/>
            <a:ext cx="166543" cy="707807"/>
          </a:xfrm>
          <a:prstGeom prst="rect">
            <a:avLst/>
          </a:prstGeom>
          <a:effectLst>
            <a:outerShdw blurRad="50800" dist="38100" dir="5400000" algn="t" rotWithShape="0">
              <a:prstClr val="black">
                <a:alpha val="40000"/>
              </a:prstClr>
            </a:outerShdw>
          </a:effectLst>
        </p:spPr>
      </p:pic>
      <p:grpSp>
        <p:nvGrpSpPr>
          <p:cNvPr id="30" name="Group 29">
            <a:extLst>
              <a:ext uri="{FF2B5EF4-FFF2-40B4-BE49-F238E27FC236}">
                <a16:creationId xmlns:a16="http://schemas.microsoft.com/office/drawing/2014/main" id="{30760CCB-4F47-4681-AC00-36DA7075B73C}"/>
              </a:ext>
            </a:extLst>
          </p:cNvPr>
          <p:cNvGrpSpPr/>
          <p:nvPr userDrawn="1"/>
        </p:nvGrpSpPr>
        <p:grpSpPr>
          <a:xfrm rot="683096">
            <a:off x="2089510" y="2026218"/>
            <a:ext cx="2317828" cy="2716565"/>
            <a:chOff x="2139656" y="1085780"/>
            <a:chExt cx="3880275" cy="4333189"/>
          </a:xfrm>
        </p:grpSpPr>
        <p:pic>
          <p:nvPicPr>
            <p:cNvPr id="31" name="Picture 30">
              <a:extLst>
                <a:ext uri="{FF2B5EF4-FFF2-40B4-BE49-F238E27FC236}">
                  <a16:creationId xmlns:a16="http://schemas.microsoft.com/office/drawing/2014/main" id="{A6AE5A1C-A3A0-4B4E-93E0-B1967B14EF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2" name="Rectangle 31">
              <a:extLst>
                <a:ext uri="{FF2B5EF4-FFF2-40B4-BE49-F238E27FC236}">
                  <a16:creationId xmlns:a16="http://schemas.microsoft.com/office/drawing/2014/main" id="{31DC9D3F-9B1A-4F0D-9A40-E91CA80AD1D3}"/>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3" name="Picture 32">
            <a:extLst>
              <a:ext uri="{FF2B5EF4-FFF2-40B4-BE49-F238E27FC236}">
                <a16:creationId xmlns:a16="http://schemas.microsoft.com/office/drawing/2014/main" id="{115F14F2-2CD3-4A41-A6B9-AFFA424B5EE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46250" y="1489633"/>
            <a:ext cx="224655" cy="669083"/>
          </a:xfrm>
          <a:prstGeom prst="rect">
            <a:avLst/>
          </a:pr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A9BA391C-97B0-41F8-ACEC-917E69A2EDB4}"/>
              </a:ext>
            </a:extLst>
          </p:cNvPr>
          <p:cNvGrpSpPr/>
          <p:nvPr userDrawn="1"/>
        </p:nvGrpSpPr>
        <p:grpSpPr>
          <a:xfrm rot="21389491">
            <a:off x="4288752" y="2663283"/>
            <a:ext cx="2949604" cy="3457026"/>
            <a:chOff x="2139655" y="1085780"/>
            <a:chExt cx="3880275" cy="4333189"/>
          </a:xfrm>
        </p:grpSpPr>
        <p:pic>
          <p:nvPicPr>
            <p:cNvPr id="35" name="Picture 34">
              <a:extLst>
                <a:ext uri="{FF2B5EF4-FFF2-40B4-BE49-F238E27FC236}">
                  <a16:creationId xmlns:a16="http://schemas.microsoft.com/office/drawing/2014/main" id="{F23DBB72-E88F-4FCE-B6EE-80C5615B98D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5"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6" name="Rectangle 35">
              <a:extLst>
                <a:ext uri="{FF2B5EF4-FFF2-40B4-BE49-F238E27FC236}">
                  <a16:creationId xmlns:a16="http://schemas.microsoft.com/office/drawing/2014/main" id="{9D61223F-8D89-4302-ACE2-61346D2568E9}"/>
                </a:ext>
              </a:extLst>
            </p:cNvPr>
            <p:cNvSpPr/>
            <p:nvPr/>
          </p:nvSpPr>
          <p:spPr bwMode="auto">
            <a:xfrm>
              <a:off x="2359641" y="1263249"/>
              <a:ext cx="3382992"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7" name="Picture 36">
            <a:extLst>
              <a:ext uri="{FF2B5EF4-FFF2-40B4-BE49-F238E27FC236}">
                <a16:creationId xmlns:a16="http://schemas.microsoft.com/office/drawing/2014/main" id="{D7B3C821-BAAE-47EA-9484-0778FEB8F80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40130" y="2064683"/>
            <a:ext cx="254879" cy="665806"/>
          </a:xfrm>
          <a:prstGeom prst="rect">
            <a:avLst/>
          </a:prstGeom>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10934700" y="6193795"/>
            <a:ext cx="914400" cy="246221"/>
          </a:xfrm>
          <a:prstGeom prst="rect">
            <a:avLst/>
          </a:prstGeom>
          <a:noFill/>
        </p:spPr>
        <p:txBody>
          <a:bodyPr wrap="square">
            <a:spAutoFit/>
          </a:bodyPr>
          <a:lstStyle/>
          <a:p>
            <a:pPr algn="r"/>
            <a:fld id="{260E2A6B-A809-4840-BF14-8648BC0BDF87}" type="slidenum">
              <a:rPr lang="id-ID" sz="1000" b="0" i="0" spc="0" smtClean="0">
                <a:solidFill>
                  <a:schemeClr val="tx1"/>
                </a:solidFill>
                <a:latin typeface="+mj-lt"/>
                <a:ea typeface="Montserrat Semi" charset="0"/>
                <a:cs typeface="Montserrat Semi" charset="0"/>
              </a:rPr>
              <a:pPr algn="r"/>
              <a:t>‹#›</a:t>
            </a:fld>
            <a:endParaRPr lang="en-US" sz="1000" dirty="0">
              <a:solidFill>
                <a:schemeClr val="tx1"/>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695450" y="415504"/>
            <a:ext cx="8801100" cy="603355"/>
          </a:xfrm>
          <a:prstGeom prst="rect">
            <a:avLst/>
          </a:prstGeom>
        </p:spPr>
        <p:txBody>
          <a:bodyPr anchor="ctr"/>
          <a:lstStyle>
            <a:lvl1pPr marL="0" indent="0" algn="ctr">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22" name="Picture Placeholder 21">
            <a:extLst>
              <a:ext uri="{FF2B5EF4-FFF2-40B4-BE49-F238E27FC236}">
                <a16:creationId xmlns:a16="http://schemas.microsoft.com/office/drawing/2014/main" id="{D79BBA00-61DB-496C-B02B-139B854492B6}"/>
              </a:ext>
            </a:extLst>
          </p:cNvPr>
          <p:cNvSpPr>
            <a:spLocks noGrp="1"/>
          </p:cNvSpPr>
          <p:nvPr>
            <p:ph type="pic" sz="quarter" idx="11"/>
          </p:nvPr>
        </p:nvSpPr>
        <p:spPr>
          <a:xfrm>
            <a:off x="2129927" y="1959184"/>
            <a:ext cx="2338391" cy="2173667"/>
          </a:xfrm>
          <a:custGeom>
            <a:avLst/>
            <a:gdLst>
              <a:gd name="connsiteX0" fmla="*/ 357369 w 2338391"/>
              <a:gd name="connsiteY0" fmla="*/ 0 h 2173667"/>
              <a:gd name="connsiteX1" fmla="*/ 2338391 w 2338391"/>
              <a:gd name="connsiteY1" fmla="*/ 398901 h 2173667"/>
              <a:gd name="connsiteX2" fmla="*/ 1981021 w 2338391"/>
              <a:gd name="connsiteY2" fmla="*/ 2173667 h 2173667"/>
              <a:gd name="connsiteX3" fmla="*/ 0 w 2338391"/>
              <a:gd name="connsiteY3" fmla="*/ 1774765 h 2173667"/>
            </a:gdLst>
            <a:ahLst/>
            <a:cxnLst>
              <a:cxn ang="0">
                <a:pos x="connsiteX0" y="connsiteY0"/>
              </a:cxn>
              <a:cxn ang="0">
                <a:pos x="connsiteX1" y="connsiteY1"/>
              </a:cxn>
              <a:cxn ang="0">
                <a:pos x="connsiteX2" y="connsiteY2"/>
              </a:cxn>
              <a:cxn ang="0">
                <a:pos x="connsiteX3" y="connsiteY3"/>
              </a:cxn>
            </a:cxnLst>
            <a:rect l="l" t="t" r="r" b="b"/>
            <a:pathLst>
              <a:path w="2338391" h="2173667">
                <a:moveTo>
                  <a:pt x="357369" y="0"/>
                </a:moveTo>
                <a:lnTo>
                  <a:pt x="2338391" y="398901"/>
                </a:lnTo>
                <a:lnTo>
                  <a:pt x="1981021" y="2173667"/>
                </a:lnTo>
                <a:lnTo>
                  <a:pt x="0" y="1774765"/>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1" name="Picture Placeholder 20">
            <a:extLst>
              <a:ext uri="{FF2B5EF4-FFF2-40B4-BE49-F238E27FC236}">
                <a16:creationId xmlns:a16="http://schemas.microsoft.com/office/drawing/2014/main" id="{FCDE0538-8AFB-4C17-BD90-562A126463FC}"/>
              </a:ext>
            </a:extLst>
          </p:cNvPr>
          <p:cNvSpPr>
            <a:spLocks noGrp="1"/>
          </p:cNvSpPr>
          <p:nvPr>
            <p:ph type="pic" sz="quarter" idx="12"/>
          </p:nvPr>
        </p:nvSpPr>
        <p:spPr>
          <a:xfrm>
            <a:off x="4361312" y="2730486"/>
            <a:ext cx="2707761" cy="2456904"/>
          </a:xfrm>
          <a:custGeom>
            <a:avLst/>
            <a:gdLst>
              <a:gd name="connsiteX0" fmla="*/ 2566774 w 2707761"/>
              <a:gd name="connsiteY0" fmla="*/ 0 h 2456904"/>
              <a:gd name="connsiteX1" fmla="*/ 2707761 w 2707761"/>
              <a:gd name="connsiteY1" fmla="*/ 2299532 h 2456904"/>
              <a:gd name="connsiteX2" fmla="*/ 140987 w 2707761"/>
              <a:gd name="connsiteY2" fmla="*/ 2456904 h 2456904"/>
              <a:gd name="connsiteX3" fmla="*/ 0 w 2707761"/>
              <a:gd name="connsiteY3" fmla="*/ 157372 h 2456904"/>
            </a:gdLst>
            <a:ahLst/>
            <a:cxnLst>
              <a:cxn ang="0">
                <a:pos x="connsiteX0" y="connsiteY0"/>
              </a:cxn>
              <a:cxn ang="0">
                <a:pos x="connsiteX1" y="connsiteY1"/>
              </a:cxn>
              <a:cxn ang="0">
                <a:pos x="connsiteX2" y="connsiteY2"/>
              </a:cxn>
              <a:cxn ang="0">
                <a:pos x="connsiteX3" y="connsiteY3"/>
              </a:cxn>
            </a:cxnLst>
            <a:rect l="l" t="t" r="r" b="b"/>
            <a:pathLst>
              <a:path w="2707761" h="2456904">
                <a:moveTo>
                  <a:pt x="2566774" y="0"/>
                </a:moveTo>
                <a:lnTo>
                  <a:pt x="2707761" y="2299532"/>
                </a:lnTo>
                <a:lnTo>
                  <a:pt x="140987" y="2456904"/>
                </a:lnTo>
                <a:lnTo>
                  <a:pt x="0" y="157372"/>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0" name="Picture Placeholder 19">
            <a:extLst>
              <a:ext uri="{FF2B5EF4-FFF2-40B4-BE49-F238E27FC236}">
                <a16:creationId xmlns:a16="http://schemas.microsoft.com/office/drawing/2014/main" id="{9EC4F8C1-B14B-4876-8A4F-82441FF19D4D}"/>
              </a:ext>
            </a:extLst>
          </p:cNvPr>
          <p:cNvSpPr>
            <a:spLocks noGrp="1"/>
          </p:cNvSpPr>
          <p:nvPr>
            <p:ph type="pic" sz="quarter" idx="13"/>
          </p:nvPr>
        </p:nvSpPr>
        <p:spPr>
          <a:xfrm>
            <a:off x="7077300" y="2430735"/>
            <a:ext cx="2486002" cy="2327210"/>
          </a:xfrm>
          <a:custGeom>
            <a:avLst/>
            <a:gdLst>
              <a:gd name="connsiteX0" fmla="*/ 2031957 w 2486002"/>
              <a:gd name="connsiteY0" fmla="*/ 0 h 2327210"/>
              <a:gd name="connsiteX1" fmla="*/ 2486002 w 2486002"/>
              <a:gd name="connsiteY1" fmla="*/ 1820398 h 2327210"/>
              <a:gd name="connsiteX2" fmla="*/ 454045 w 2486002"/>
              <a:gd name="connsiteY2" fmla="*/ 2327210 h 2327210"/>
              <a:gd name="connsiteX3" fmla="*/ 0 w 2486002"/>
              <a:gd name="connsiteY3" fmla="*/ 506812 h 2327210"/>
            </a:gdLst>
            <a:ahLst/>
            <a:cxnLst>
              <a:cxn ang="0">
                <a:pos x="connsiteX0" y="connsiteY0"/>
              </a:cxn>
              <a:cxn ang="0">
                <a:pos x="connsiteX1" y="connsiteY1"/>
              </a:cxn>
              <a:cxn ang="0">
                <a:pos x="connsiteX2" y="connsiteY2"/>
              </a:cxn>
              <a:cxn ang="0">
                <a:pos x="connsiteX3" y="connsiteY3"/>
              </a:cxn>
            </a:cxnLst>
            <a:rect l="l" t="t" r="r" b="b"/>
            <a:pathLst>
              <a:path w="2486002" h="2327210">
                <a:moveTo>
                  <a:pt x="2031957" y="0"/>
                </a:moveTo>
                <a:lnTo>
                  <a:pt x="2486002" y="1820398"/>
                </a:lnTo>
                <a:lnTo>
                  <a:pt x="454045" y="2327210"/>
                </a:lnTo>
                <a:lnTo>
                  <a:pt x="0" y="506812"/>
                </a:lnTo>
                <a:close/>
              </a:path>
            </a:pathLst>
          </a:custGeom>
        </p:spPr>
        <p:txBody>
          <a:bodyPr wrap="square">
            <a:noAutofit/>
          </a:bodyPr>
          <a:lstStyle>
            <a:lvl1pPr marL="0" indent="0" algn="ctr">
              <a:buNone/>
              <a:defRPr sz="2000"/>
            </a:lvl1pPr>
          </a:lstStyle>
          <a:p>
            <a:r>
              <a:rPr lang="en-GB"/>
              <a:t>Click icon to add picture</a:t>
            </a:r>
            <a:endParaRPr lang="en-US"/>
          </a:p>
        </p:txBody>
      </p:sp>
      <p:pic>
        <p:nvPicPr>
          <p:cNvPr id="29" name="Picture 28">
            <a:extLst>
              <a:ext uri="{FF2B5EF4-FFF2-40B4-BE49-F238E27FC236}">
                <a16:creationId xmlns:a16="http://schemas.microsoft.com/office/drawing/2014/main" id="{94E5A94A-E3F0-A34F-B334-B8A6282CACB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38" name="TextBox 37">
            <a:extLst>
              <a:ext uri="{FF2B5EF4-FFF2-40B4-BE49-F238E27FC236}">
                <a16:creationId xmlns:a16="http://schemas.microsoft.com/office/drawing/2014/main" id="{683CBED5-DFBC-BA4C-8082-753830B74BB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9" name="Straight Connector 38">
            <a:extLst>
              <a:ext uri="{FF2B5EF4-FFF2-40B4-BE49-F238E27FC236}">
                <a16:creationId xmlns:a16="http://schemas.microsoft.com/office/drawing/2014/main" id="{4137CF71-5739-DE41-98DA-B31854D62094}"/>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5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rcl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8AC48E-A858-1540-B5EF-9400D9636633}"/>
              </a:ext>
            </a:extLst>
          </p:cNvPr>
          <p:cNvSpPr/>
          <p:nvPr userDrawn="1"/>
        </p:nvSpPr>
        <p:spPr>
          <a:xfrm>
            <a:off x="2492507" y="4783918"/>
            <a:ext cx="103907" cy="828000"/>
          </a:xfrm>
          <a:prstGeom prst="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1BEDCFC5-1CEC-0847-8F9E-87F3D670FDEB}"/>
              </a:ext>
            </a:extLst>
          </p:cNvPr>
          <p:cNvSpPr/>
          <p:nvPr userDrawn="1"/>
        </p:nvSpPr>
        <p:spPr>
          <a:xfrm>
            <a:off x="4218623" y="3718385"/>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8F862FBF-06BA-9842-82D3-4AD11040BC59}"/>
              </a:ext>
            </a:extLst>
          </p:cNvPr>
          <p:cNvSpPr/>
          <p:nvPr userDrawn="1"/>
        </p:nvSpPr>
        <p:spPr>
          <a:xfrm>
            <a:off x="8664707" y="1538741"/>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0" name="Rectangle 19">
            <a:extLst>
              <a:ext uri="{FF2B5EF4-FFF2-40B4-BE49-F238E27FC236}">
                <a16:creationId xmlns:a16="http://schemas.microsoft.com/office/drawing/2014/main" id="{87A9B773-529C-3844-A523-328E0C42DC56}"/>
              </a:ext>
            </a:extLst>
          </p:cNvPr>
          <p:cNvSpPr/>
          <p:nvPr userDrawn="1"/>
        </p:nvSpPr>
        <p:spPr>
          <a:xfrm>
            <a:off x="6381962" y="2693947"/>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25" name="Picture 24">
            <a:extLst>
              <a:ext uri="{FF2B5EF4-FFF2-40B4-BE49-F238E27FC236}">
                <a16:creationId xmlns:a16="http://schemas.microsoft.com/office/drawing/2014/main" id="{31091783-0272-5642-93D4-6AB353F510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26" name="TextBox 25">
            <a:extLst>
              <a:ext uri="{FF2B5EF4-FFF2-40B4-BE49-F238E27FC236}">
                <a16:creationId xmlns:a16="http://schemas.microsoft.com/office/drawing/2014/main" id="{FB736D42-0A73-834D-B6C7-0C2829986277}"/>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27" name="Text Placeholder 14">
            <a:extLst>
              <a:ext uri="{FF2B5EF4-FFF2-40B4-BE49-F238E27FC236}">
                <a16:creationId xmlns:a16="http://schemas.microsoft.com/office/drawing/2014/main" id="{D6BAE166-20C4-D84F-B46F-7D1C099999D3}"/>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33E1D4AA-6F24-394B-B8BE-2848500FEA27}"/>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B242B7-FB9F-374D-948A-724DFD13CA0D}"/>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CBF6B56-F67C-2643-8544-365C5C5A56F4}"/>
              </a:ext>
            </a:extLst>
          </p:cNvPr>
          <p:cNvSpPr>
            <a:spLocks noGrp="1"/>
          </p:cNvSpPr>
          <p:nvPr>
            <p:ph type="body" sz="quarter" idx="11"/>
          </p:nvPr>
        </p:nvSpPr>
        <p:spPr>
          <a:xfrm>
            <a:off x="2782888" y="4783138"/>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Text Placeholder 2">
            <a:extLst>
              <a:ext uri="{FF2B5EF4-FFF2-40B4-BE49-F238E27FC236}">
                <a16:creationId xmlns:a16="http://schemas.microsoft.com/office/drawing/2014/main" id="{4EC3AF28-5F3A-8F4B-923B-7689A75B3E2C}"/>
              </a:ext>
            </a:extLst>
          </p:cNvPr>
          <p:cNvSpPr>
            <a:spLocks noGrp="1"/>
          </p:cNvSpPr>
          <p:nvPr>
            <p:ph type="body" sz="quarter" idx="12"/>
          </p:nvPr>
        </p:nvSpPr>
        <p:spPr>
          <a:xfrm>
            <a:off x="4550514" y="369144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Text Placeholder 2">
            <a:extLst>
              <a:ext uri="{FF2B5EF4-FFF2-40B4-BE49-F238E27FC236}">
                <a16:creationId xmlns:a16="http://schemas.microsoft.com/office/drawing/2014/main" id="{9044471E-0FF5-9546-A46D-41A714569FDB}"/>
              </a:ext>
            </a:extLst>
          </p:cNvPr>
          <p:cNvSpPr>
            <a:spLocks noGrp="1"/>
          </p:cNvSpPr>
          <p:nvPr>
            <p:ph type="body" sz="quarter" idx="13"/>
          </p:nvPr>
        </p:nvSpPr>
        <p:spPr>
          <a:xfrm>
            <a:off x="6808126" y="2668025"/>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Text Placeholder 2">
            <a:extLst>
              <a:ext uri="{FF2B5EF4-FFF2-40B4-BE49-F238E27FC236}">
                <a16:creationId xmlns:a16="http://schemas.microsoft.com/office/drawing/2014/main" id="{A2C966B9-D292-9648-A42E-091338D9EE2A}"/>
              </a:ext>
            </a:extLst>
          </p:cNvPr>
          <p:cNvSpPr>
            <a:spLocks noGrp="1"/>
          </p:cNvSpPr>
          <p:nvPr>
            <p:ph type="body" sz="quarter" idx="14"/>
          </p:nvPr>
        </p:nvSpPr>
        <p:spPr>
          <a:xfrm>
            <a:off x="8920436" y="149490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a:extLst>
              <a:ext uri="{FF2B5EF4-FFF2-40B4-BE49-F238E27FC236}">
                <a16:creationId xmlns:a16="http://schemas.microsoft.com/office/drawing/2014/main" id="{D704C55A-AA8F-7C49-98B5-853F56F5A0FD}"/>
              </a:ext>
            </a:extLst>
          </p:cNvPr>
          <p:cNvSpPr>
            <a:spLocks noGrp="1"/>
          </p:cNvSpPr>
          <p:nvPr>
            <p:ph type="body" sz="quarter" idx="15" hasCustomPrompt="1"/>
          </p:nvPr>
        </p:nvSpPr>
        <p:spPr>
          <a:xfrm>
            <a:off x="1373191" y="4682384"/>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3" name="Text Placeholder 11">
            <a:extLst>
              <a:ext uri="{FF2B5EF4-FFF2-40B4-BE49-F238E27FC236}">
                <a16:creationId xmlns:a16="http://schemas.microsoft.com/office/drawing/2014/main" id="{4E08BF4C-B344-4749-9628-C87AE6E0E513}"/>
              </a:ext>
            </a:extLst>
          </p:cNvPr>
          <p:cNvSpPr>
            <a:spLocks noGrp="1"/>
          </p:cNvSpPr>
          <p:nvPr>
            <p:ph type="body" sz="quarter" idx="16" hasCustomPrompt="1"/>
          </p:nvPr>
        </p:nvSpPr>
        <p:spPr>
          <a:xfrm>
            <a:off x="1370031" y="5508431"/>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6" name="Text Placeholder 11">
            <a:extLst>
              <a:ext uri="{FF2B5EF4-FFF2-40B4-BE49-F238E27FC236}">
                <a16:creationId xmlns:a16="http://schemas.microsoft.com/office/drawing/2014/main" id="{A4FC5B68-63E1-1346-83CF-0DC9E60971BD}"/>
              </a:ext>
            </a:extLst>
          </p:cNvPr>
          <p:cNvSpPr>
            <a:spLocks noGrp="1"/>
          </p:cNvSpPr>
          <p:nvPr>
            <p:ph type="body" sz="quarter" idx="17" hasCustomPrompt="1"/>
          </p:nvPr>
        </p:nvSpPr>
        <p:spPr>
          <a:xfrm>
            <a:off x="2986601" y="3245686"/>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7" name="Text Placeholder 11">
            <a:extLst>
              <a:ext uri="{FF2B5EF4-FFF2-40B4-BE49-F238E27FC236}">
                <a16:creationId xmlns:a16="http://schemas.microsoft.com/office/drawing/2014/main" id="{23CF2E62-AC91-6D48-89D9-6EFBA6DFC6C3}"/>
              </a:ext>
            </a:extLst>
          </p:cNvPr>
          <p:cNvSpPr>
            <a:spLocks noGrp="1"/>
          </p:cNvSpPr>
          <p:nvPr>
            <p:ph type="body" sz="quarter" idx="18" hasCustomPrompt="1"/>
          </p:nvPr>
        </p:nvSpPr>
        <p:spPr>
          <a:xfrm>
            <a:off x="2983441" y="4071733"/>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8" name="Text Placeholder 11">
            <a:extLst>
              <a:ext uri="{FF2B5EF4-FFF2-40B4-BE49-F238E27FC236}">
                <a16:creationId xmlns:a16="http://schemas.microsoft.com/office/drawing/2014/main" id="{C129F8D3-2C71-D144-B8A3-64462AF743C6}"/>
              </a:ext>
            </a:extLst>
          </p:cNvPr>
          <p:cNvSpPr>
            <a:spLocks noGrp="1"/>
          </p:cNvSpPr>
          <p:nvPr>
            <p:ph type="body" sz="quarter" idx="19" hasCustomPrompt="1"/>
          </p:nvPr>
        </p:nvSpPr>
        <p:spPr>
          <a:xfrm>
            <a:off x="5160827" y="2221179"/>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9" name="Text Placeholder 11">
            <a:extLst>
              <a:ext uri="{FF2B5EF4-FFF2-40B4-BE49-F238E27FC236}">
                <a16:creationId xmlns:a16="http://schemas.microsoft.com/office/drawing/2014/main" id="{794F75A9-2617-6E4A-B0EB-A3694BE9DDE1}"/>
              </a:ext>
            </a:extLst>
          </p:cNvPr>
          <p:cNvSpPr>
            <a:spLocks noGrp="1"/>
          </p:cNvSpPr>
          <p:nvPr>
            <p:ph type="body" sz="quarter" idx="20" hasCustomPrompt="1"/>
          </p:nvPr>
        </p:nvSpPr>
        <p:spPr>
          <a:xfrm>
            <a:off x="5157667" y="3047226"/>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40" name="Text Placeholder 11">
            <a:extLst>
              <a:ext uri="{FF2B5EF4-FFF2-40B4-BE49-F238E27FC236}">
                <a16:creationId xmlns:a16="http://schemas.microsoft.com/office/drawing/2014/main" id="{C9C99877-80C3-C04E-8FA4-3CAA8107A91C}"/>
              </a:ext>
            </a:extLst>
          </p:cNvPr>
          <p:cNvSpPr>
            <a:spLocks noGrp="1"/>
          </p:cNvSpPr>
          <p:nvPr>
            <p:ph type="body" sz="quarter" idx="21" hasCustomPrompt="1"/>
          </p:nvPr>
        </p:nvSpPr>
        <p:spPr>
          <a:xfrm>
            <a:off x="7443572" y="1156442"/>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41" name="Text Placeholder 11">
            <a:extLst>
              <a:ext uri="{FF2B5EF4-FFF2-40B4-BE49-F238E27FC236}">
                <a16:creationId xmlns:a16="http://schemas.microsoft.com/office/drawing/2014/main" id="{E2597700-B14B-BC45-8511-8F1D292C26C0}"/>
              </a:ext>
            </a:extLst>
          </p:cNvPr>
          <p:cNvSpPr>
            <a:spLocks noGrp="1"/>
          </p:cNvSpPr>
          <p:nvPr>
            <p:ph type="body" sz="quarter" idx="22" hasCustomPrompt="1"/>
          </p:nvPr>
        </p:nvSpPr>
        <p:spPr>
          <a:xfrm>
            <a:off x="7440412" y="1982489"/>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Tree>
    <p:extLst>
      <p:ext uri="{BB962C8B-B14F-4D97-AF65-F5344CB8AC3E}">
        <p14:creationId xmlns:p14="http://schemas.microsoft.com/office/powerpoint/2010/main" val="4053665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pSp>
        <p:nvGrpSpPr>
          <p:cNvPr id="30" name="Grup 13">
            <a:extLst>
              <a:ext uri="{FF2B5EF4-FFF2-40B4-BE49-F238E27FC236}">
                <a16:creationId xmlns:a16="http://schemas.microsoft.com/office/drawing/2014/main" id="{6265AB0E-B4E8-6E40-B3AF-0967B6FBD634}"/>
              </a:ext>
            </a:extLst>
          </p:cNvPr>
          <p:cNvGrpSpPr/>
          <p:nvPr userDrawn="1"/>
        </p:nvGrpSpPr>
        <p:grpSpPr>
          <a:xfrm>
            <a:off x="1586793" y="2929739"/>
            <a:ext cx="341744" cy="341744"/>
            <a:chOff x="1714500" y="5126917"/>
            <a:chExt cx="469900" cy="469900"/>
          </a:xfrm>
          <a:solidFill>
            <a:schemeClr val="accent1"/>
          </a:solidFill>
        </p:grpSpPr>
        <p:sp>
          <p:nvSpPr>
            <p:cNvPr id="31" name="Oval 30">
              <a:extLst>
                <a:ext uri="{FF2B5EF4-FFF2-40B4-BE49-F238E27FC236}">
                  <a16:creationId xmlns:a16="http://schemas.microsoft.com/office/drawing/2014/main" id="{80DC204F-55F0-D040-9AF7-D9753A19DF07}"/>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2" name="Konektor Panah Lurus 11">
              <a:extLst>
                <a:ext uri="{FF2B5EF4-FFF2-40B4-BE49-F238E27FC236}">
                  <a16:creationId xmlns:a16="http://schemas.microsoft.com/office/drawing/2014/main" id="{5E23F437-A183-7542-BAFF-9E9F5FD7B808}"/>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up 15">
            <a:extLst>
              <a:ext uri="{FF2B5EF4-FFF2-40B4-BE49-F238E27FC236}">
                <a16:creationId xmlns:a16="http://schemas.microsoft.com/office/drawing/2014/main" id="{7EA5D1FB-79D9-554A-B10C-21336F04E228}"/>
              </a:ext>
            </a:extLst>
          </p:cNvPr>
          <p:cNvGrpSpPr/>
          <p:nvPr userDrawn="1"/>
        </p:nvGrpSpPr>
        <p:grpSpPr>
          <a:xfrm>
            <a:off x="1586793" y="3528801"/>
            <a:ext cx="341744" cy="341744"/>
            <a:chOff x="1714500" y="5126917"/>
            <a:chExt cx="469900" cy="469900"/>
          </a:xfrm>
          <a:solidFill>
            <a:schemeClr val="accent1"/>
          </a:solidFill>
        </p:grpSpPr>
        <p:sp>
          <p:nvSpPr>
            <p:cNvPr id="35" name="Oval 34">
              <a:extLst>
                <a:ext uri="{FF2B5EF4-FFF2-40B4-BE49-F238E27FC236}">
                  <a16:creationId xmlns:a16="http://schemas.microsoft.com/office/drawing/2014/main" id="{AE38E404-020B-044E-8FA0-B62F81246EB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6" name="Konektor Panah Lurus 17">
              <a:extLst>
                <a:ext uri="{FF2B5EF4-FFF2-40B4-BE49-F238E27FC236}">
                  <a16:creationId xmlns:a16="http://schemas.microsoft.com/office/drawing/2014/main" id="{259F38CF-CA3C-C64B-92A6-A9C767D42B95}"/>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up 19">
            <a:extLst>
              <a:ext uri="{FF2B5EF4-FFF2-40B4-BE49-F238E27FC236}">
                <a16:creationId xmlns:a16="http://schemas.microsoft.com/office/drawing/2014/main" id="{169D28C1-0B2E-CE44-B6B9-D23686A45B21}"/>
              </a:ext>
            </a:extLst>
          </p:cNvPr>
          <p:cNvGrpSpPr/>
          <p:nvPr userDrawn="1"/>
        </p:nvGrpSpPr>
        <p:grpSpPr>
          <a:xfrm>
            <a:off x="1586793" y="4163716"/>
            <a:ext cx="341744" cy="341744"/>
            <a:chOff x="1714500" y="5126917"/>
            <a:chExt cx="469900" cy="469900"/>
          </a:xfrm>
          <a:solidFill>
            <a:schemeClr val="accent1"/>
          </a:solidFill>
        </p:grpSpPr>
        <p:sp>
          <p:nvSpPr>
            <p:cNvPr id="39" name="Oval 38">
              <a:extLst>
                <a:ext uri="{FF2B5EF4-FFF2-40B4-BE49-F238E27FC236}">
                  <a16:creationId xmlns:a16="http://schemas.microsoft.com/office/drawing/2014/main" id="{5A250214-CAFE-2049-AAAF-15D170A4330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0" name="Konektor Panah Lurus 21">
              <a:extLst>
                <a:ext uri="{FF2B5EF4-FFF2-40B4-BE49-F238E27FC236}">
                  <a16:creationId xmlns:a16="http://schemas.microsoft.com/office/drawing/2014/main" id="{B1339B68-10EB-9942-B720-38F25E7A4A86}"/>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up 23">
            <a:extLst>
              <a:ext uri="{FF2B5EF4-FFF2-40B4-BE49-F238E27FC236}">
                <a16:creationId xmlns:a16="http://schemas.microsoft.com/office/drawing/2014/main" id="{BAFABF23-57A6-D04E-89AC-75C8FAD59513}"/>
              </a:ext>
            </a:extLst>
          </p:cNvPr>
          <p:cNvGrpSpPr/>
          <p:nvPr userDrawn="1"/>
        </p:nvGrpSpPr>
        <p:grpSpPr>
          <a:xfrm>
            <a:off x="1586793" y="4762778"/>
            <a:ext cx="341744" cy="341744"/>
            <a:chOff x="1714500" y="5126917"/>
            <a:chExt cx="469900" cy="469900"/>
          </a:xfrm>
          <a:solidFill>
            <a:schemeClr val="accent1"/>
          </a:solidFill>
        </p:grpSpPr>
        <p:sp>
          <p:nvSpPr>
            <p:cNvPr id="43" name="Oval 42">
              <a:extLst>
                <a:ext uri="{FF2B5EF4-FFF2-40B4-BE49-F238E27FC236}">
                  <a16:creationId xmlns:a16="http://schemas.microsoft.com/office/drawing/2014/main" id="{6C41C1D3-19A9-3C4C-A862-9D96CF60D6A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4" name="Konektor Panah Lurus 25">
              <a:extLst>
                <a:ext uri="{FF2B5EF4-FFF2-40B4-BE49-F238E27FC236}">
                  <a16:creationId xmlns:a16="http://schemas.microsoft.com/office/drawing/2014/main" id="{2C394DCA-90CA-8F46-8BA4-BEE803569BBA}"/>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up 27">
            <a:extLst>
              <a:ext uri="{FF2B5EF4-FFF2-40B4-BE49-F238E27FC236}">
                <a16:creationId xmlns:a16="http://schemas.microsoft.com/office/drawing/2014/main" id="{7136E374-FF80-2E44-A0C0-D212A332A05C}"/>
              </a:ext>
            </a:extLst>
          </p:cNvPr>
          <p:cNvGrpSpPr/>
          <p:nvPr userDrawn="1"/>
        </p:nvGrpSpPr>
        <p:grpSpPr>
          <a:xfrm>
            <a:off x="6642835" y="2929739"/>
            <a:ext cx="341744" cy="341744"/>
            <a:chOff x="1714500" y="5126917"/>
            <a:chExt cx="469900" cy="469900"/>
          </a:xfrm>
          <a:solidFill>
            <a:schemeClr val="accent1"/>
          </a:solidFill>
        </p:grpSpPr>
        <p:sp>
          <p:nvSpPr>
            <p:cNvPr id="47" name="Oval 46">
              <a:extLst>
                <a:ext uri="{FF2B5EF4-FFF2-40B4-BE49-F238E27FC236}">
                  <a16:creationId xmlns:a16="http://schemas.microsoft.com/office/drawing/2014/main" id="{B161C864-1519-FF41-A942-424FF1073A6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8" name="Konektor Panah Lurus 29">
              <a:extLst>
                <a:ext uri="{FF2B5EF4-FFF2-40B4-BE49-F238E27FC236}">
                  <a16:creationId xmlns:a16="http://schemas.microsoft.com/office/drawing/2014/main" id="{5A97F92B-FFE1-7F44-A9F3-A7A0039FEB43}"/>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up 31">
            <a:extLst>
              <a:ext uri="{FF2B5EF4-FFF2-40B4-BE49-F238E27FC236}">
                <a16:creationId xmlns:a16="http://schemas.microsoft.com/office/drawing/2014/main" id="{A50757B0-80F5-C14D-AF4C-4E11B50FB29C}"/>
              </a:ext>
            </a:extLst>
          </p:cNvPr>
          <p:cNvGrpSpPr/>
          <p:nvPr userDrawn="1"/>
        </p:nvGrpSpPr>
        <p:grpSpPr>
          <a:xfrm>
            <a:off x="6642835" y="3528801"/>
            <a:ext cx="341744" cy="341744"/>
            <a:chOff x="1714500" y="5126917"/>
            <a:chExt cx="469900" cy="469900"/>
          </a:xfrm>
          <a:solidFill>
            <a:schemeClr val="accent1"/>
          </a:solidFill>
        </p:grpSpPr>
        <p:sp>
          <p:nvSpPr>
            <p:cNvPr id="51" name="Oval 50">
              <a:extLst>
                <a:ext uri="{FF2B5EF4-FFF2-40B4-BE49-F238E27FC236}">
                  <a16:creationId xmlns:a16="http://schemas.microsoft.com/office/drawing/2014/main" id="{12B19EAC-D9FE-4349-A8CE-2559C79FF8F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2" name="Konektor Panah Lurus 33">
              <a:extLst>
                <a:ext uri="{FF2B5EF4-FFF2-40B4-BE49-F238E27FC236}">
                  <a16:creationId xmlns:a16="http://schemas.microsoft.com/office/drawing/2014/main" id="{AD73AFEA-A4D4-1B42-BFE0-233F3EB185A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up 35">
            <a:extLst>
              <a:ext uri="{FF2B5EF4-FFF2-40B4-BE49-F238E27FC236}">
                <a16:creationId xmlns:a16="http://schemas.microsoft.com/office/drawing/2014/main" id="{5E6042A0-920C-AD4C-8293-552813F17E66}"/>
              </a:ext>
            </a:extLst>
          </p:cNvPr>
          <p:cNvGrpSpPr/>
          <p:nvPr userDrawn="1"/>
        </p:nvGrpSpPr>
        <p:grpSpPr>
          <a:xfrm>
            <a:off x="6642835" y="4163716"/>
            <a:ext cx="341744" cy="341744"/>
            <a:chOff x="1714500" y="5126917"/>
            <a:chExt cx="469900" cy="469900"/>
          </a:xfrm>
          <a:solidFill>
            <a:schemeClr val="accent1"/>
          </a:solidFill>
        </p:grpSpPr>
        <p:sp>
          <p:nvSpPr>
            <p:cNvPr id="55" name="Oval 54">
              <a:extLst>
                <a:ext uri="{FF2B5EF4-FFF2-40B4-BE49-F238E27FC236}">
                  <a16:creationId xmlns:a16="http://schemas.microsoft.com/office/drawing/2014/main" id="{4FC28215-619B-3D44-8D32-A4EDE43B29E5}"/>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6" name="Konektor Panah Lurus 37">
              <a:extLst>
                <a:ext uri="{FF2B5EF4-FFF2-40B4-BE49-F238E27FC236}">
                  <a16:creationId xmlns:a16="http://schemas.microsoft.com/office/drawing/2014/main" id="{6E836505-E971-0B47-992D-746F2FBA924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up 39">
            <a:extLst>
              <a:ext uri="{FF2B5EF4-FFF2-40B4-BE49-F238E27FC236}">
                <a16:creationId xmlns:a16="http://schemas.microsoft.com/office/drawing/2014/main" id="{C0D4454B-3396-B049-AD4B-950AD236371C}"/>
              </a:ext>
            </a:extLst>
          </p:cNvPr>
          <p:cNvGrpSpPr/>
          <p:nvPr userDrawn="1"/>
        </p:nvGrpSpPr>
        <p:grpSpPr>
          <a:xfrm>
            <a:off x="6642835" y="4762778"/>
            <a:ext cx="341744" cy="341744"/>
            <a:chOff x="1714500" y="5126917"/>
            <a:chExt cx="469900" cy="469900"/>
          </a:xfrm>
          <a:solidFill>
            <a:schemeClr val="accent1"/>
          </a:solidFill>
        </p:grpSpPr>
        <p:sp>
          <p:nvSpPr>
            <p:cNvPr id="59" name="Oval 58">
              <a:extLst>
                <a:ext uri="{FF2B5EF4-FFF2-40B4-BE49-F238E27FC236}">
                  <a16:creationId xmlns:a16="http://schemas.microsoft.com/office/drawing/2014/main" id="{346531D5-B37E-5C41-BC7D-D3BE2787B89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60" name="Konektor Panah Lurus 41">
              <a:extLst>
                <a:ext uri="{FF2B5EF4-FFF2-40B4-BE49-F238E27FC236}">
                  <a16:creationId xmlns:a16="http://schemas.microsoft.com/office/drawing/2014/main" id="{3523B11D-978B-144B-86AF-AE50E17AD0ED}"/>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Konektor Lurus 44">
            <a:extLst>
              <a:ext uri="{FF2B5EF4-FFF2-40B4-BE49-F238E27FC236}">
                <a16:creationId xmlns:a16="http://schemas.microsoft.com/office/drawing/2014/main" id="{FCD0201A-583D-1043-9D3E-DA8828ADA747}"/>
              </a:ext>
            </a:extLst>
          </p:cNvPr>
          <p:cNvCxnSpPr/>
          <p:nvPr userDrawn="1"/>
        </p:nvCxnSpPr>
        <p:spPr>
          <a:xfrm flipH="1">
            <a:off x="1586792"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Konektor Lurus 45">
            <a:extLst>
              <a:ext uri="{FF2B5EF4-FFF2-40B4-BE49-F238E27FC236}">
                <a16:creationId xmlns:a16="http://schemas.microsoft.com/office/drawing/2014/main" id="{D5E5145E-0F3F-A246-B066-7DD3AB120800}"/>
              </a:ext>
            </a:extLst>
          </p:cNvPr>
          <p:cNvCxnSpPr/>
          <p:nvPr userDrawn="1"/>
        </p:nvCxnSpPr>
        <p:spPr>
          <a:xfrm flipH="1">
            <a:off x="1586792"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Konektor Lurus 46">
            <a:extLst>
              <a:ext uri="{FF2B5EF4-FFF2-40B4-BE49-F238E27FC236}">
                <a16:creationId xmlns:a16="http://schemas.microsoft.com/office/drawing/2014/main" id="{43684999-6AC6-2842-B9E1-5611133E7629}"/>
              </a:ext>
            </a:extLst>
          </p:cNvPr>
          <p:cNvCxnSpPr/>
          <p:nvPr userDrawn="1"/>
        </p:nvCxnSpPr>
        <p:spPr>
          <a:xfrm flipH="1">
            <a:off x="1586792"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Konektor Lurus 48">
            <a:extLst>
              <a:ext uri="{FF2B5EF4-FFF2-40B4-BE49-F238E27FC236}">
                <a16:creationId xmlns:a16="http://schemas.microsoft.com/office/drawing/2014/main" id="{A4779D37-6A34-2D4F-8300-251585FEFDDC}"/>
              </a:ext>
            </a:extLst>
          </p:cNvPr>
          <p:cNvCxnSpPr/>
          <p:nvPr userDrawn="1"/>
        </p:nvCxnSpPr>
        <p:spPr>
          <a:xfrm flipH="1">
            <a:off x="6642834"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Konektor Lurus 49">
            <a:extLst>
              <a:ext uri="{FF2B5EF4-FFF2-40B4-BE49-F238E27FC236}">
                <a16:creationId xmlns:a16="http://schemas.microsoft.com/office/drawing/2014/main" id="{9C1FD0A2-E651-DE41-BD0B-22F9FC847260}"/>
              </a:ext>
            </a:extLst>
          </p:cNvPr>
          <p:cNvCxnSpPr/>
          <p:nvPr userDrawn="1"/>
        </p:nvCxnSpPr>
        <p:spPr>
          <a:xfrm flipH="1">
            <a:off x="6642834"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Konektor Lurus 50">
            <a:extLst>
              <a:ext uri="{FF2B5EF4-FFF2-40B4-BE49-F238E27FC236}">
                <a16:creationId xmlns:a16="http://schemas.microsoft.com/office/drawing/2014/main" id="{AB67DAAD-22FB-C04B-91D2-91E2D1BC3C00}"/>
              </a:ext>
            </a:extLst>
          </p:cNvPr>
          <p:cNvCxnSpPr/>
          <p:nvPr userDrawn="1"/>
        </p:nvCxnSpPr>
        <p:spPr>
          <a:xfrm flipH="1">
            <a:off x="6642834"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Grup 13">
            <a:extLst>
              <a:ext uri="{FF2B5EF4-FFF2-40B4-BE49-F238E27FC236}">
                <a16:creationId xmlns:a16="http://schemas.microsoft.com/office/drawing/2014/main" id="{B6BF3C4F-B570-1C4F-8D97-3BA319C26361}"/>
              </a:ext>
            </a:extLst>
          </p:cNvPr>
          <p:cNvGrpSpPr/>
          <p:nvPr userDrawn="1"/>
        </p:nvGrpSpPr>
        <p:grpSpPr>
          <a:xfrm>
            <a:off x="1586793" y="1714500"/>
            <a:ext cx="341744" cy="341744"/>
            <a:chOff x="1714500" y="5126917"/>
            <a:chExt cx="469900" cy="469900"/>
          </a:xfrm>
          <a:solidFill>
            <a:schemeClr val="accent1"/>
          </a:solidFill>
        </p:grpSpPr>
        <p:sp>
          <p:nvSpPr>
            <p:cNvPr id="69" name="Oval 68">
              <a:extLst>
                <a:ext uri="{FF2B5EF4-FFF2-40B4-BE49-F238E27FC236}">
                  <a16:creationId xmlns:a16="http://schemas.microsoft.com/office/drawing/2014/main" id="{DAEB6900-0ED8-8D40-9E84-F7F6FA96E23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0" name="Konektor Panah Lurus 11">
              <a:extLst>
                <a:ext uri="{FF2B5EF4-FFF2-40B4-BE49-F238E27FC236}">
                  <a16:creationId xmlns:a16="http://schemas.microsoft.com/office/drawing/2014/main" id="{51B35B56-77B3-1D43-91FA-19C761902F6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up 15">
            <a:extLst>
              <a:ext uri="{FF2B5EF4-FFF2-40B4-BE49-F238E27FC236}">
                <a16:creationId xmlns:a16="http://schemas.microsoft.com/office/drawing/2014/main" id="{43BDD109-F229-E544-AE80-9503D8E0B472}"/>
              </a:ext>
            </a:extLst>
          </p:cNvPr>
          <p:cNvGrpSpPr/>
          <p:nvPr userDrawn="1"/>
        </p:nvGrpSpPr>
        <p:grpSpPr>
          <a:xfrm>
            <a:off x="1586793" y="2313562"/>
            <a:ext cx="341744" cy="341744"/>
            <a:chOff x="1714500" y="5126917"/>
            <a:chExt cx="469900" cy="469900"/>
          </a:xfrm>
          <a:solidFill>
            <a:schemeClr val="accent1"/>
          </a:solidFill>
        </p:grpSpPr>
        <p:sp>
          <p:nvSpPr>
            <p:cNvPr id="73" name="Oval 72">
              <a:extLst>
                <a:ext uri="{FF2B5EF4-FFF2-40B4-BE49-F238E27FC236}">
                  <a16:creationId xmlns:a16="http://schemas.microsoft.com/office/drawing/2014/main" id="{81BCA346-103D-994F-9105-D2281C95661D}"/>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4" name="Konektor Panah Lurus 17">
              <a:extLst>
                <a:ext uri="{FF2B5EF4-FFF2-40B4-BE49-F238E27FC236}">
                  <a16:creationId xmlns:a16="http://schemas.microsoft.com/office/drawing/2014/main" id="{B35C4B56-2CB4-0E4C-9DCD-EB32856ACAA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up 27">
            <a:extLst>
              <a:ext uri="{FF2B5EF4-FFF2-40B4-BE49-F238E27FC236}">
                <a16:creationId xmlns:a16="http://schemas.microsoft.com/office/drawing/2014/main" id="{460DE88A-41AA-9B4A-8C34-55485AF96DB4}"/>
              </a:ext>
            </a:extLst>
          </p:cNvPr>
          <p:cNvGrpSpPr/>
          <p:nvPr userDrawn="1"/>
        </p:nvGrpSpPr>
        <p:grpSpPr>
          <a:xfrm>
            <a:off x="6642835" y="1714500"/>
            <a:ext cx="341744" cy="341744"/>
            <a:chOff x="1714500" y="5126917"/>
            <a:chExt cx="469900" cy="469900"/>
          </a:xfrm>
          <a:solidFill>
            <a:schemeClr val="accent1"/>
          </a:solidFill>
        </p:grpSpPr>
        <p:sp>
          <p:nvSpPr>
            <p:cNvPr id="77" name="Oval 76">
              <a:extLst>
                <a:ext uri="{FF2B5EF4-FFF2-40B4-BE49-F238E27FC236}">
                  <a16:creationId xmlns:a16="http://schemas.microsoft.com/office/drawing/2014/main" id="{DD73DE43-1C36-1546-868A-0AE4D5123B6C}"/>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8" name="Konektor Panah Lurus 29">
              <a:extLst>
                <a:ext uri="{FF2B5EF4-FFF2-40B4-BE49-F238E27FC236}">
                  <a16:creationId xmlns:a16="http://schemas.microsoft.com/office/drawing/2014/main" id="{9E3F222E-4D9C-F640-8F75-DD420538238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up 31">
            <a:extLst>
              <a:ext uri="{FF2B5EF4-FFF2-40B4-BE49-F238E27FC236}">
                <a16:creationId xmlns:a16="http://schemas.microsoft.com/office/drawing/2014/main" id="{B0312A84-176E-3A47-9425-7589C36B4C0E}"/>
              </a:ext>
            </a:extLst>
          </p:cNvPr>
          <p:cNvGrpSpPr/>
          <p:nvPr userDrawn="1"/>
        </p:nvGrpSpPr>
        <p:grpSpPr>
          <a:xfrm>
            <a:off x="6642835" y="2313562"/>
            <a:ext cx="341744" cy="341744"/>
            <a:chOff x="1714500" y="5126917"/>
            <a:chExt cx="469900" cy="469900"/>
          </a:xfrm>
          <a:solidFill>
            <a:schemeClr val="accent1"/>
          </a:solidFill>
        </p:grpSpPr>
        <p:sp>
          <p:nvSpPr>
            <p:cNvPr id="81" name="Oval 80">
              <a:extLst>
                <a:ext uri="{FF2B5EF4-FFF2-40B4-BE49-F238E27FC236}">
                  <a16:creationId xmlns:a16="http://schemas.microsoft.com/office/drawing/2014/main" id="{9FEA6491-DB19-FE4D-A4FA-4DCE8136F626}"/>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82" name="Konektor Panah Lurus 33">
              <a:extLst>
                <a:ext uri="{FF2B5EF4-FFF2-40B4-BE49-F238E27FC236}">
                  <a16:creationId xmlns:a16="http://schemas.microsoft.com/office/drawing/2014/main" id="{B02433DE-CBA7-B648-A098-54D7B429D16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4" name="Konektor Lurus 44">
            <a:extLst>
              <a:ext uri="{FF2B5EF4-FFF2-40B4-BE49-F238E27FC236}">
                <a16:creationId xmlns:a16="http://schemas.microsoft.com/office/drawing/2014/main" id="{F43E6731-FF7F-6443-9DC1-88DF87B5A6EE}"/>
              </a:ext>
            </a:extLst>
          </p:cNvPr>
          <p:cNvCxnSpPr/>
          <p:nvPr userDrawn="1"/>
        </p:nvCxnSpPr>
        <p:spPr>
          <a:xfrm flipH="1">
            <a:off x="1586792"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Konektor Lurus 45">
            <a:extLst>
              <a:ext uri="{FF2B5EF4-FFF2-40B4-BE49-F238E27FC236}">
                <a16:creationId xmlns:a16="http://schemas.microsoft.com/office/drawing/2014/main" id="{51F9D616-6829-1641-ACFD-E1A696F8AC04}"/>
              </a:ext>
            </a:extLst>
          </p:cNvPr>
          <p:cNvCxnSpPr/>
          <p:nvPr userDrawn="1"/>
        </p:nvCxnSpPr>
        <p:spPr>
          <a:xfrm flipH="1">
            <a:off x="1586792"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Konektor Lurus 48">
            <a:extLst>
              <a:ext uri="{FF2B5EF4-FFF2-40B4-BE49-F238E27FC236}">
                <a16:creationId xmlns:a16="http://schemas.microsoft.com/office/drawing/2014/main" id="{71F59B41-CE25-5741-B86D-E5F3073A179B}"/>
              </a:ext>
            </a:extLst>
          </p:cNvPr>
          <p:cNvCxnSpPr/>
          <p:nvPr userDrawn="1"/>
        </p:nvCxnSpPr>
        <p:spPr>
          <a:xfrm flipH="1">
            <a:off x="6642834"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Konektor Lurus 49">
            <a:extLst>
              <a:ext uri="{FF2B5EF4-FFF2-40B4-BE49-F238E27FC236}">
                <a16:creationId xmlns:a16="http://schemas.microsoft.com/office/drawing/2014/main" id="{142D7626-A22C-E942-B425-777B2FCD4426}"/>
              </a:ext>
            </a:extLst>
          </p:cNvPr>
          <p:cNvCxnSpPr/>
          <p:nvPr userDrawn="1"/>
        </p:nvCxnSpPr>
        <p:spPr>
          <a:xfrm flipH="1">
            <a:off x="6642834"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F87FC65-98F3-B649-94A3-B7C44FC8385F}"/>
              </a:ext>
            </a:extLst>
          </p:cNvPr>
          <p:cNvSpPr>
            <a:spLocks noGrp="1"/>
          </p:cNvSpPr>
          <p:nvPr>
            <p:ph type="body" sz="quarter" idx="11" hasCustomPrompt="1"/>
          </p:nvPr>
        </p:nvSpPr>
        <p:spPr>
          <a:xfrm>
            <a:off x="2137574"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8" name="Text Placeholder 2">
            <a:extLst>
              <a:ext uri="{FF2B5EF4-FFF2-40B4-BE49-F238E27FC236}">
                <a16:creationId xmlns:a16="http://schemas.microsoft.com/office/drawing/2014/main" id="{B6CD623F-BC7E-E141-B43F-6D2384A0DD66}"/>
              </a:ext>
            </a:extLst>
          </p:cNvPr>
          <p:cNvSpPr>
            <a:spLocks noGrp="1"/>
          </p:cNvSpPr>
          <p:nvPr>
            <p:ph type="body" sz="quarter" idx="12" hasCustomPrompt="1"/>
          </p:nvPr>
        </p:nvSpPr>
        <p:spPr>
          <a:xfrm>
            <a:off x="2137574"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9" name="Text Placeholder 2">
            <a:extLst>
              <a:ext uri="{FF2B5EF4-FFF2-40B4-BE49-F238E27FC236}">
                <a16:creationId xmlns:a16="http://schemas.microsoft.com/office/drawing/2014/main" id="{C81CA442-992F-B340-99C9-99346701EF40}"/>
              </a:ext>
            </a:extLst>
          </p:cNvPr>
          <p:cNvSpPr>
            <a:spLocks noGrp="1"/>
          </p:cNvSpPr>
          <p:nvPr>
            <p:ph type="body" sz="quarter" idx="13" hasCustomPrompt="1"/>
          </p:nvPr>
        </p:nvSpPr>
        <p:spPr>
          <a:xfrm>
            <a:off x="2137574"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0" name="Text Placeholder 2">
            <a:extLst>
              <a:ext uri="{FF2B5EF4-FFF2-40B4-BE49-F238E27FC236}">
                <a16:creationId xmlns:a16="http://schemas.microsoft.com/office/drawing/2014/main" id="{4DCC839F-C10F-1540-8EC7-64289B3D35AA}"/>
              </a:ext>
            </a:extLst>
          </p:cNvPr>
          <p:cNvSpPr>
            <a:spLocks noGrp="1"/>
          </p:cNvSpPr>
          <p:nvPr>
            <p:ph type="body" sz="quarter" idx="14" hasCustomPrompt="1"/>
          </p:nvPr>
        </p:nvSpPr>
        <p:spPr>
          <a:xfrm>
            <a:off x="2137574"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1" name="Text Placeholder 2">
            <a:extLst>
              <a:ext uri="{FF2B5EF4-FFF2-40B4-BE49-F238E27FC236}">
                <a16:creationId xmlns:a16="http://schemas.microsoft.com/office/drawing/2014/main" id="{BE10FD9E-0822-0644-94DD-A052358B2AC9}"/>
              </a:ext>
            </a:extLst>
          </p:cNvPr>
          <p:cNvSpPr>
            <a:spLocks noGrp="1"/>
          </p:cNvSpPr>
          <p:nvPr>
            <p:ph type="body" sz="quarter" idx="15" hasCustomPrompt="1"/>
          </p:nvPr>
        </p:nvSpPr>
        <p:spPr>
          <a:xfrm>
            <a:off x="2137574"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2" name="Text Placeholder 2">
            <a:extLst>
              <a:ext uri="{FF2B5EF4-FFF2-40B4-BE49-F238E27FC236}">
                <a16:creationId xmlns:a16="http://schemas.microsoft.com/office/drawing/2014/main" id="{EF629261-13E8-0443-BD9A-2E9F86B6ED24}"/>
              </a:ext>
            </a:extLst>
          </p:cNvPr>
          <p:cNvSpPr>
            <a:spLocks noGrp="1"/>
          </p:cNvSpPr>
          <p:nvPr>
            <p:ph type="body" sz="quarter" idx="16" hasCustomPrompt="1"/>
          </p:nvPr>
        </p:nvSpPr>
        <p:spPr>
          <a:xfrm>
            <a:off x="2137574" y="4775922"/>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3" name="Text Placeholder 2">
            <a:extLst>
              <a:ext uri="{FF2B5EF4-FFF2-40B4-BE49-F238E27FC236}">
                <a16:creationId xmlns:a16="http://schemas.microsoft.com/office/drawing/2014/main" id="{B4A2BB45-9098-4D44-81C5-5100DD9EBF32}"/>
              </a:ext>
            </a:extLst>
          </p:cNvPr>
          <p:cNvSpPr>
            <a:spLocks noGrp="1"/>
          </p:cNvSpPr>
          <p:nvPr>
            <p:ph type="body" sz="quarter" idx="17" hasCustomPrompt="1"/>
          </p:nvPr>
        </p:nvSpPr>
        <p:spPr>
          <a:xfrm>
            <a:off x="7403219"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4" name="Text Placeholder 2">
            <a:extLst>
              <a:ext uri="{FF2B5EF4-FFF2-40B4-BE49-F238E27FC236}">
                <a16:creationId xmlns:a16="http://schemas.microsoft.com/office/drawing/2014/main" id="{43FE3A2C-B8EB-3143-A665-829E8EF58026}"/>
              </a:ext>
            </a:extLst>
          </p:cNvPr>
          <p:cNvSpPr>
            <a:spLocks noGrp="1"/>
          </p:cNvSpPr>
          <p:nvPr>
            <p:ph type="body" sz="quarter" idx="18" hasCustomPrompt="1"/>
          </p:nvPr>
        </p:nvSpPr>
        <p:spPr>
          <a:xfrm>
            <a:off x="7403219"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5" name="Text Placeholder 2">
            <a:extLst>
              <a:ext uri="{FF2B5EF4-FFF2-40B4-BE49-F238E27FC236}">
                <a16:creationId xmlns:a16="http://schemas.microsoft.com/office/drawing/2014/main" id="{917823DC-5087-FA4B-8D4E-C9871FBA67C6}"/>
              </a:ext>
            </a:extLst>
          </p:cNvPr>
          <p:cNvSpPr>
            <a:spLocks noGrp="1"/>
          </p:cNvSpPr>
          <p:nvPr>
            <p:ph type="body" sz="quarter" idx="19" hasCustomPrompt="1"/>
          </p:nvPr>
        </p:nvSpPr>
        <p:spPr>
          <a:xfrm>
            <a:off x="7403219"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6" name="Text Placeholder 2">
            <a:extLst>
              <a:ext uri="{FF2B5EF4-FFF2-40B4-BE49-F238E27FC236}">
                <a16:creationId xmlns:a16="http://schemas.microsoft.com/office/drawing/2014/main" id="{9D374DD7-F1D1-1849-8539-916A3970F607}"/>
              </a:ext>
            </a:extLst>
          </p:cNvPr>
          <p:cNvSpPr>
            <a:spLocks noGrp="1"/>
          </p:cNvSpPr>
          <p:nvPr>
            <p:ph type="body" sz="quarter" idx="20" hasCustomPrompt="1"/>
          </p:nvPr>
        </p:nvSpPr>
        <p:spPr>
          <a:xfrm>
            <a:off x="7403219"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7" name="Text Placeholder 2">
            <a:extLst>
              <a:ext uri="{FF2B5EF4-FFF2-40B4-BE49-F238E27FC236}">
                <a16:creationId xmlns:a16="http://schemas.microsoft.com/office/drawing/2014/main" id="{86B02984-A21F-D843-BCDA-97D103AAB381}"/>
              </a:ext>
            </a:extLst>
          </p:cNvPr>
          <p:cNvSpPr>
            <a:spLocks noGrp="1"/>
          </p:cNvSpPr>
          <p:nvPr>
            <p:ph type="body" sz="quarter" idx="21" hasCustomPrompt="1"/>
          </p:nvPr>
        </p:nvSpPr>
        <p:spPr>
          <a:xfrm>
            <a:off x="7403219"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8" name="Text Placeholder 2">
            <a:extLst>
              <a:ext uri="{FF2B5EF4-FFF2-40B4-BE49-F238E27FC236}">
                <a16:creationId xmlns:a16="http://schemas.microsoft.com/office/drawing/2014/main" id="{6BB1BFE7-938D-364A-BFD0-076C3F7B5A86}"/>
              </a:ext>
            </a:extLst>
          </p:cNvPr>
          <p:cNvSpPr>
            <a:spLocks noGrp="1"/>
          </p:cNvSpPr>
          <p:nvPr>
            <p:ph type="body" sz="quarter" idx="22" hasCustomPrompt="1"/>
          </p:nvPr>
        </p:nvSpPr>
        <p:spPr>
          <a:xfrm>
            <a:off x="7403219" y="4775922"/>
            <a:ext cx="3201988" cy="341313"/>
          </a:xfrm>
          <a:prstGeom prst="rect">
            <a:avLst/>
          </a:prstGeom>
        </p:spPr>
        <p:txBody>
          <a:bodyPr/>
          <a:lstStyle>
            <a:lvl1pPr marL="0" indent="0">
              <a:buNone/>
              <a:defRPr sz="1400"/>
            </a:lvl1pPr>
          </a:lstStyle>
          <a:p>
            <a:pPr lvl="0"/>
            <a:r>
              <a:rPr lang="en-GB" dirty="0"/>
              <a:t>Text here</a:t>
            </a:r>
            <a:endParaRPr lang="en-US" dirty="0"/>
          </a:p>
        </p:txBody>
      </p:sp>
    </p:spTree>
    <p:extLst>
      <p:ext uri="{BB962C8B-B14F-4D97-AF65-F5344CB8AC3E}">
        <p14:creationId xmlns:p14="http://schemas.microsoft.com/office/powerpoint/2010/main" val="202952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block">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55B71CB-8D0D-B749-BBE2-6FBBE41F6207}"/>
              </a:ext>
            </a:extLst>
          </p:cNvPr>
          <p:cNvSpPr>
            <a:spLocks noGrp="1"/>
          </p:cNvSpPr>
          <p:nvPr>
            <p:ph type="body" sz="quarter" idx="11" hasCustomPrompt="1"/>
          </p:nvPr>
        </p:nvSpPr>
        <p:spPr>
          <a:xfrm>
            <a:off x="1404938" y="2414588"/>
            <a:ext cx="2603500" cy="954087"/>
          </a:xfrm>
          <a:prstGeom prst="rect">
            <a:avLst/>
          </a:prstGeom>
        </p:spPr>
        <p:txBody>
          <a:bodyPr/>
          <a:lstStyle>
            <a:lvl1pPr marL="0" indent="0">
              <a:buNone/>
              <a:defRPr sz="1400"/>
            </a:lvl1pPr>
          </a:lstStyle>
          <a:p>
            <a:pPr lvl="0"/>
            <a:r>
              <a:rPr lang="en-US" dirty="0"/>
              <a:t>Text here</a:t>
            </a:r>
          </a:p>
        </p:txBody>
      </p:sp>
      <p:sp>
        <p:nvSpPr>
          <p:cNvPr id="27" name="Text Placeholder 2">
            <a:extLst>
              <a:ext uri="{FF2B5EF4-FFF2-40B4-BE49-F238E27FC236}">
                <a16:creationId xmlns:a16="http://schemas.microsoft.com/office/drawing/2014/main" id="{B8E36CF3-C512-FA4A-98F2-73716E44DEB0}"/>
              </a:ext>
            </a:extLst>
          </p:cNvPr>
          <p:cNvSpPr>
            <a:spLocks noGrp="1"/>
          </p:cNvSpPr>
          <p:nvPr>
            <p:ph type="body" sz="quarter" idx="12" hasCustomPrompt="1"/>
          </p:nvPr>
        </p:nvSpPr>
        <p:spPr>
          <a:xfrm>
            <a:off x="1382884" y="4408773"/>
            <a:ext cx="2603500" cy="954087"/>
          </a:xfrm>
          <a:prstGeom prst="rect">
            <a:avLst/>
          </a:prstGeom>
        </p:spPr>
        <p:txBody>
          <a:bodyPr/>
          <a:lstStyle>
            <a:lvl1pPr marL="0" indent="0">
              <a:buNone/>
              <a:defRPr sz="1400"/>
            </a:lvl1pPr>
          </a:lstStyle>
          <a:p>
            <a:pPr lvl="0"/>
            <a:r>
              <a:rPr lang="en-US" dirty="0"/>
              <a:t>Text here</a:t>
            </a:r>
          </a:p>
        </p:txBody>
      </p:sp>
      <p:sp>
        <p:nvSpPr>
          <p:cNvPr id="28" name="Text Placeholder 2">
            <a:extLst>
              <a:ext uri="{FF2B5EF4-FFF2-40B4-BE49-F238E27FC236}">
                <a16:creationId xmlns:a16="http://schemas.microsoft.com/office/drawing/2014/main" id="{99F8F7B8-9B01-8247-81CD-C692C09CD4AE}"/>
              </a:ext>
            </a:extLst>
          </p:cNvPr>
          <p:cNvSpPr>
            <a:spLocks noGrp="1"/>
          </p:cNvSpPr>
          <p:nvPr>
            <p:ph type="body" sz="quarter" idx="13" hasCustomPrompt="1"/>
          </p:nvPr>
        </p:nvSpPr>
        <p:spPr>
          <a:xfrm>
            <a:off x="4747327" y="4408773"/>
            <a:ext cx="2603500" cy="954087"/>
          </a:xfrm>
          <a:prstGeom prst="rect">
            <a:avLst/>
          </a:prstGeom>
        </p:spPr>
        <p:txBody>
          <a:bodyPr/>
          <a:lstStyle>
            <a:lvl1pPr marL="0" indent="0">
              <a:buNone/>
              <a:defRPr sz="1400"/>
            </a:lvl1pPr>
          </a:lstStyle>
          <a:p>
            <a:pPr lvl="0"/>
            <a:r>
              <a:rPr lang="en-US" dirty="0"/>
              <a:t>Text here</a:t>
            </a:r>
          </a:p>
        </p:txBody>
      </p:sp>
      <p:sp>
        <p:nvSpPr>
          <p:cNvPr id="29" name="Text Placeholder 2">
            <a:extLst>
              <a:ext uri="{FF2B5EF4-FFF2-40B4-BE49-F238E27FC236}">
                <a16:creationId xmlns:a16="http://schemas.microsoft.com/office/drawing/2014/main" id="{EDD7B6B2-3AC4-EA42-8C4C-31B69EF5E79E}"/>
              </a:ext>
            </a:extLst>
          </p:cNvPr>
          <p:cNvSpPr>
            <a:spLocks noGrp="1"/>
          </p:cNvSpPr>
          <p:nvPr>
            <p:ph type="body" sz="quarter" idx="14" hasCustomPrompt="1"/>
          </p:nvPr>
        </p:nvSpPr>
        <p:spPr>
          <a:xfrm>
            <a:off x="4801841" y="2448054"/>
            <a:ext cx="2603500" cy="954087"/>
          </a:xfrm>
          <a:prstGeom prst="rect">
            <a:avLst/>
          </a:prstGeom>
        </p:spPr>
        <p:txBody>
          <a:bodyPr/>
          <a:lstStyle>
            <a:lvl1pPr marL="0" indent="0">
              <a:buNone/>
              <a:defRPr sz="1400"/>
            </a:lvl1pPr>
          </a:lstStyle>
          <a:p>
            <a:pPr lvl="0"/>
            <a:r>
              <a:rPr lang="en-US" dirty="0"/>
              <a:t>Text here</a:t>
            </a:r>
          </a:p>
        </p:txBody>
      </p:sp>
      <p:sp>
        <p:nvSpPr>
          <p:cNvPr id="30" name="Text Placeholder 2">
            <a:extLst>
              <a:ext uri="{FF2B5EF4-FFF2-40B4-BE49-F238E27FC236}">
                <a16:creationId xmlns:a16="http://schemas.microsoft.com/office/drawing/2014/main" id="{D31FA188-AD5D-A240-8DA1-2258C6504A67}"/>
              </a:ext>
            </a:extLst>
          </p:cNvPr>
          <p:cNvSpPr>
            <a:spLocks noGrp="1"/>
          </p:cNvSpPr>
          <p:nvPr>
            <p:ph type="body" sz="quarter" idx="15" hasCustomPrompt="1"/>
          </p:nvPr>
        </p:nvSpPr>
        <p:spPr>
          <a:xfrm>
            <a:off x="8138764" y="2442802"/>
            <a:ext cx="2603500" cy="954087"/>
          </a:xfrm>
          <a:prstGeom prst="rect">
            <a:avLst/>
          </a:prstGeom>
        </p:spPr>
        <p:txBody>
          <a:bodyPr/>
          <a:lstStyle>
            <a:lvl1pPr marL="0" indent="0">
              <a:buNone/>
              <a:defRPr sz="1400"/>
            </a:lvl1pPr>
          </a:lstStyle>
          <a:p>
            <a:pPr lvl="0"/>
            <a:r>
              <a:rPr lang="en-US" dirty="0"/>
              <a:t>Text here</a:t>
            </a:r>
          </a:p>
        </p:txBody>
      </p:sp>
      <p:sp>
        <p:nvSpPr>
          <p:cNvPr id="31" name="Text Placeholder 2">
            <a:extLst>
              <a:ext uri="{FF2B5EF4-FFF2-40B4-BE49-F238E27FC236}">
                <a16:creationId xmlns:a16="http://schemas.microsoft.com/office/drawing/2014/main" id="{BA0D2780-627B-434E-8398-177E20E68009}"/>
              </a:ext>
            </a:extLst>
          </p:cNvPr>
          <p:cNvSpPr>
            <a:spLocks noGrp="1"/>
          </p:cNvSpPr>
          <p:nvPr>
            <p:ph type="body" sz="quarter" idx="16" hasCustomPrompt="1"/>
          </p:nvPr>
        </p:nvSpPr>
        <p:spPr>
          <a:xfrm>
            <a:off x="8138764" y="4400007"/>
            <a:ext cx="2603500" cy="954087"/>
          </a:xfrm>
          <a:prstGeom prst="rect">
            <a:avLst/>
          </a:prstGeom>
        </p:spPr>
        <p:txBody>
          <a:bodyPr/>
          <a:lstStyle>
            <a:lvl1pPr marL="0" indent="0">
              <a:buNone/>
              <a:defRPr sz="1400"/>
            </a:lvl1pPr>
          </a:lstStyle>
          <a:p>
            <a:pPr lvl="0"/>
            <a:r>
              <a:rPr lang="en-US" dirty="0"/>
              <a:t>Text here</a:t>
            </a:r>
          </a:p>
        </p:txBody>
      </p:sp>
      <p:sp>
        <p:nvSpPr>
          <p:cNvPr id="5" name="Text Placeholder 4">
            <a:extLst>
              <a:ext uri="{FF2B5EF4-FFF2-40B4-BE49-F238E27FC236}">
                <a16:creationId xmlns:a16="http://schemas.microsoft.com/office/drawing/2014/main" id="{6417E4F7-DE25-E34C-BE80-2389162F5E64}"/>
              </a:ext>
            </a:extLst>
          </p:cNvPr>
          <p:cNvSpPr>
            <a:spLocks noGrp="1"/>
          </p:cNvSpPr>
          <p:nvPr>
            <p:ph type="body" sz="quarter" idx="17" hasCustomPrompt="1"/>
          </p:nvPr>
        </p:nvSpPr>
        <p:spPr>
          <a:xfrm>
            <a:off x="1327150" y="3997325"/>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4" name="Text Placeholder 4">
            <a:extLst>
              <a:ext uri="{FF2B5EF4-FFF2-40B4-BE49-F238E27FC236}">
                <a16:creationId xmlns:a16="http://schemas.microsoft.com/office/drawing/2014/main" id="{5A7117A6-31BC-7D42-8C0C-E62ADF9DAA5E}"/>
              </a:ext>
            </a:extLst>
          </p:cNvPr>
          <p:cNvSpPr>
            <a:spLocks noGrp="1"/>
          </p:cNvSpPr>
          <p:nvPr>
            <p:ph type="body" sz="quarter" idx="18" hasCustomPrompt="1"/>
          </p:nvPr>
        </p:nvSpPr>
        <p:spPr>
          <a:xfrm>
            <a:off x="1387972" y="208056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5" name="Text Placeholder 4">
            <a:extLst>
              <a:ext uri="{FF2B5EF4-FFF2-40B4-BE49-F238E27FC236}">
                <a16:creationId xmlns:a16="http://schemas.microsoft.com/office/drawing/2014/main" id="{A282E71B-D7B7-2341-BCEB-3DD059BC02EA}"/>
              </a:ext>
            </a:extLst>
          </p:cNvPr>
          <p:cNvSpPr>
            <a:spLocks noGrp="1"/>
          </p:cNvSpPr>
          <p:nvPr>
            <p:ph type="body" sz="quarter" idx="19" hasCustomPrompt="1"/>
          </p:nvPr>
        </p:nvSpPr>
        <p:spPr>
          <a:xfrm>
            <a:off x="4801599" y="2085909"/>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6" name="Text Placeholder 4">
            <a:extLst>
              <a:ext uri="{FF2B5EF4-FFF2-40B4-BE49-F238E27FC236}">
                <a16:creationId xmlns:a16="http://schemas.microsoft.com/office/drawing/2014/main" id="{C5DBDD9A-44F5-CC4E-95A9-601051854A82}"/>
              </a:ext>
            </a:extLst>
          </p:cNvPr>
          <p:cNvSpPr>
            <a:spLocks noGrp="1"/>
          </p:cNvSpPr>
          <p:nvPr>
            <p:ph type="body" sz="quarter" idx="20" hasCustomPrompt="1"/>
          </p:nvPr>
        </p:nvSpPr>
        <p:spPr>
          <a:xfrm>
            <a:off x="8138764" y="2104507"/>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7" name="Text Placeholder 4">
            <a:extLst>
              <a:ext uri="{FF2B5EF4-FFF2-40B4-BE49-F238E27FC236}">
                <a16:creationId xmlns:a16="http://schemas.microsoft.com/office/drawing/2014/main" id="{1E3093A9-B83C-0F4B-AC41-335C6800A93B}"/>
              </a:ext>
            </a:extLst>
          </p:cNvPr>
          <p:cNvSpPr>
            <a:spLocks noGrp="1"/>
          </p:cNvSpPr>
          <p:nvPr>
            <p:ph type="body" sz="quarter" idx="21" hasCustomPrompt="1"/>
          </p:nvPr>
        </p:nvSpPr>
        <p:spPr>
          <a:xfrm>
            <a:off x="4747327" y="404773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8" name="Text Placeholder 4">
            <a:extLst>
              <a:ext uri="{FF2B5EF4-FFF2-40B4-BE49-F238E27FC236}">
                <a16:creationId xmlns:a16="http://schemas.microsoft.com/office/drawing/2014/main" id="{089D248C-2318-6643-A437-45AA4A392703}"/>
              </a:ext>
            </a:extLst>
          </p:cNvPr>
          <p:cNvSpPr>
            <a:spLocks noGrp="1"/>
          </p:cNvSpPr>
          <p:nvPr>
            <p:ph type="body" sz="quarter" idx="22" hasCustomPrompt="1"/>
          </p:nvPr>
        </p:nvSpPr>
        <p:spPr>
          <a:xfrm>
            <a:off x="8138764" y="4069703"/>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112525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335360" y="2979047"/>
            <a:ext cx="4608512"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dirty="0"/>
              <a:t>Click to edit Master text styles</a:t>
            </a:r>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684218"/>
            <a:ext cx="5544616" cy="804513"/>
          </a:xfrm>
          <a:prstGeom prst="rect">
            <a:avLst/>
          </a:prstGeom>
        </p:spPr>
      </p:pic>
    </p:spTree>
    <p:extLst>
      <p:ext uri="{BB962C8B-B14F-4D97-AF65-F5344CB8AC3E}">
        <p14:creationId xmlns:p14="http://schemas.microsoft.com/office/powerpoint/2010/main" val="309389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ing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227558"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9810" y="1253331"/>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5682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65561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0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hevron 87">
            <a:extLst>
              <a:ext uri="{FF2B5EF4-FFF2-40B4-BE49-F238E27FC236}">
                <a16:creationId xmlns:a16="http://schemas.microsoft.com/office/drawing/2014/main" id="{A4F151FE-758C-7646-8D6C-F4AC0822BD96}"/>
              </a:ext>
            </a:extLst>
          </p:cNvPr>
          <p:cNvSpPr/>
          <p:nvPr userDrawn="1"/>
        </p:nvSpPr>
        <p:spPr>
          <a:xfrm>
            <a:off x="283125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6" name="Chevron 88">
            <a:extLst>
              <a:ext uri="{FF2B5EF4-FFF2-40B4-BE49-F238E27FC236}">
                <a16:creationId xmlns:a16="http://schemas.microsoft.com/office/drawing/2014/main" id="{8BF72855-CFD9-4A42-A34E-AE398F9A71FF}"/>
              </a:ext>
            </a:extLst>
          </p:cNvPr>
          <p:cNvSpPr/>
          <p:nvPr userDrawn="1"/>
        </p:nvSpPr>
        <p:spPr>
          <a:xfrm>
            <a:off x="446362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7" name="Chevron 89">
            <a:extLst>
              <a:ext uri="{FF2B5EF4-FFF2-40B4-BE49-F238E27FC236}">
                <a16:creationId xmlns:a16="http://schemas.microsoft.com/office/drawing/2014/main" id="{7A8540DA-02D4-0848-A592-76F20C117CF4}"/>
              </a:ext>
            </a:extLst>
          </p:cNvPr>
          <p:cNvSpPr/>
          <p:nvPr userDrawn="1"/>
        </p:nvSpPr>
        <p:spPr>
          <a:xfrm>
            <a:off x="609600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8" name="Chevron 90">
            <a:extLst>
              <a:ext uri="{FF2B5EF4-FFF2-40B4-BE49-F238E27FC236}">
                <a16:creationId xmlns:a16="http://schemas.microsoft.com/office/drawing/2014/main" id="{3BE95550-2725-F843-8467-5E2FBA0E3E5D}"/>
              </a:ext>
            </a:extLst>
          </p:cNvPr>
          <p:cNvSpPr/>
          <p:nvPr userDrawn="1"/>
        </p:nvSpPr>
        <p:spPr>
          <a:xfrm>
            <a:off x="772837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9" name="Chevron 91">
            <a:extLst>
              <a:ext uri="{FF2B5EF4-FFF2-40B4-BE49-F238E27FC236}">
                <a16:creationId xmlns:a16="http://schemas.microsoft.com/office/drawing/2014/main" id="{8C8EA73B-3C2A-6045-ACD4-DC8090F2772C}"/>
              </a:ext>
            </a:extLst>
          </p:cNvPr>
          <p:cNvSpPr/>
          <p:nvPr userDrawn="1"/>
        </p:nvSpPr>
        <p:spPr>
          <a:xfrm>
            <a:off x="936074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0" name="Chevron 92">
            <a:extLst>
              <a:ext uri="{FF2B5EF4-FFF2-40B4-BE49-F238E27FC236}">
                <a16:creationId xmlns:a16="http://schemas.microsoft.com/office/drawing/2014/main" id="{7214194C-7C48-BA43-9305-9D2578591F6A}"/>
              </a:ext>
            </a:extLst>
          </p:cNvPr>
          <p:cNvSpPr/>
          <p:nvPr userDrawn="1"/>
        </p:nvSpPr>
        <p:spPr>
          <a:xfrm>
            <a:off x="119888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1" name="Oval 10">
            <a:extLst>
              <a:ext uri="{FF2B5EF4-FFF2-40B4-BE49-F238E27FC236}">
                <a16:creationId xmlns:a16="http://schemas.microsoft.com/office/drawing/2014/main" id="{DA9692B3-50D8-664F-A875-62D1530CBBAA}"/>
              </a:ext>
            </a:extLst>
          </p:cNvPr>
          <p:cNvSpPr/>
          <p:nvPr userDrawn="1"/>
        </p:nvSpPr>
        <p:spPr>
          <a:xfrm>
            <a:off x="1481141"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sp>
        <p:nvSpPr>
          <p:cNvPr id="12" name="Oval 11">
            <a:extLst>
              <a:ext uri="{FF2B5EF4-FFF2-40B4-BE49-F238E27FC236}">
                <a16:creationId xmlns:a16="http://schemas.microsoft.com/office/drawing/2014/main" id="{EE6BD723-4B39-394B-9F4B-1B9AE758B289}"/>
              </a:ext>
            </a:extLst>
          </p:cNvPr>
          <p:cNvSpPr/>
          <p:nvPr userDrawn="1"/>
        </p:nvSpPr>
        <p:spPr>
          <a:xfrm>
            <a:off x="3052554"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sz="2400" dirty="0">
              <a:solidFill>
                <a:schemeClr val="tx1"/>
              </a:solidFill>
            </a:endParaRPr>
          </a:p>
        </p:txBody>
      </p:sp>
      <p:cxnSp>
        <p:nvCxnSpPr>
          <p:cNvPr id="16" name="Straight Connector 15">
            <a:extLst>
              <a:ext uri="{FF2B5EF4-FFF2-40B4-BE49-F238E27FC236}">
                <a16:creationId xmlns:a16="http://schemas.microsoft.com/office/drawing/2014/main" id="{7B87EF29-5EE9-724A-97BB-EC54A1A79169}"/>
              </a:ext>
            </a:extLst>
          </p:cNvPr>
          <p:cNvCxnSpPr/>
          <p:nvPr userDrawn="1"/>
        </p:nvCxnSpPr>
        <p:spPr>
          <a:xfrm flipV="1">
            <a:off x="1998133"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1B762AB-9E03-274D-8844-8755238E209E}"/>
              </a:ext>
            </a:extLst>
          </p:cNvPr>
          <p:cNvCxnSpPr/>
          <p:nvPr userDrawn="1"/>
        </p:nvCxnSpPr>
        <p:spPr>
          <a:xfrm flipV="1">
            <a:off x="3569547"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FC18A808-455D-6A49-A78B-8988B1A8E066}"/>
              </a:ext>
            </a:extLst>
          </p:cNvPr>
          <p:cNvSpPr/>
          <p:nvPr userDrawn="1"/>
        </p:nvSpPr>
        <p:spPr>
          <a:xfrm>
            <a:off x="4734559"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0" name="Straight Connector 19">
            <a:extLst>
              <a:ext uri="{FF2B5EF4-FFF2-40B4-BE49-F238E27FC236}">
                <a16:creationId xmlns:a16="http://schemas.microsoft.com/office/drawing/2014/main" id="{902FF2E6-34D9-D744-899B-5F02957E1FA3}"/>
              </a:ext>
            </a:extLst>
          </p:cNvPr>
          <p:cNvCxnSpPr/>
          <p:nvPr userDrawn="1"/>
        </p:nvCxnSpPr>
        <p:spPr>
          <a:xfrm flipV="1">
            <a:off x="5251552"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A47791BB-72F6-B94C-BBB7-05FE52DD56D7}"/>
              </a:ext>
            </a:extLst>
          </p:cNvPr>
          <p:cNvSpPr/>
          <p:nvPr userDrawn="1"/>
        </p:nvSpPr>
        <p:spPr>
          <a:xfrm>
            <a:off x="6317301"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2" name="Straight Connector 21">
            <a:extLst>
              <a:ext uri="{FF2B5EF4-FFF2-40B4-BE49-F238E27FC236}">
                <a16:creationId xmlns:a16="http://schemas.microsoft.com/office/drawing/2014/main" id="{14DBBEDA-8195-DF46-B56C-B42189519A56}"/>
              </a:ext>
            </a:extLst>
          </p:cNvPr>
          <p:cNvCxnSpPr/>
          <p:nvPr userDrawn="1"/>
        </p:nvCxnSpPr>
        <p:spPr>
          <a:xfrm flipV="1">
            <a:off x="6834293"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722DAEF-8A70-DD47-8B00-157102BBE72F}"/>
              </a:ext>
            </a:extLst>
          </p:cNvPr>
          <p:cNvSpPr/>
          <p:nvPr userDrawn="1"/>
        </p:nvSpPr>
        <p:spPr>
          <a:xfrm>
            <a:off x="7999306"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9F7CCEE-0980-1242-AC5B-3BE06878DDB8}"/>
              </a:ext>
            </a:extLst>
          </p:cNvPr>
          <p:cNvCxnSpPr/>
          <p:nvPr userDrawn="1"/>
        </p:nvCxnSpPr>
        <p:spPr>
          <a:xfrm flipV="1">
            <a:off x="8516299"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93D086B2-A13E-5C4E-9153-F7D476CC14DD}"/>
              </a:ext>
            </a:extLst>
          </p:cNvPr>
          <p:cNvSpPr/>
          <p:nvPr userDrawn="1"/>
        </p:nvSpPr>
        <p:spPr>
          <a:xfrm>
            <a:off x="9584833"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77E25735-4722-DD40-9146-B8005842ED1A}"/>
              </a:ext>
            </a:extLst>
          </p:cNvPr>
          <p:cNvCxnSpPr/>
          <p:nvPr userDrawn="1"/>
        </p:nvCxnSpPr>
        <p:spPr>
          <a:xfrm flipV="1">
            <a:off x="10101825"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 Placeholder 14">
            <a:extLst>
              <a:ext uri="{FF2B5EF4-FFF2-40B4-BE49-F238E27FC236}">
                <a16:creationId xmlns:a16="http://schemas.microsoft.com/office/drawing/2014/main" id="{7ECE56D2-E540-C446-BD1E-E88C0B881122}"/>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F41239D2-7CBB-FF48-B72F-CDA2D4EBBA1F}"/>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464E469E-1487-F042-BFF3-BD0F19997CCF}"/>
              </a:ext>
            </a:extLst>
          </p:cNvPr>
          <p:cNvSpPr>
            <a:spLocks noGrp="1"/>
          </p:cNvSpPr>
          <p:nvPr>
            <p:ph type="body" sz="quarter" idx="16" hasCustomPrompt="1"/>
          </p:nvPr>
        </p:nvSpPr>
        <p:spPr>
          <a:xfrm>
            <a:off x="2762047" y="1841939"/>
            <a:ext cx="1683100" cy="954087"/>
          </a:xfrm>
          <a:prstGeom prst="rect">
            <a:avLst/>
          </a:prstGeom>
        </p:spPr>
        <p:txBody>
          <a:bodyPr/>
          <a:lstStyle>
            <a:lvl1pPr marL="0" indent="0">
              <a:buNone/>
              <a:defRPr sz="1400"/>
            </a:lvl1pPr>
          </a:lstStyle>
          <a:p>
            <a:pPr lvl="0"/>
            <a:r>
              <a:rPr lang="en-US" dirty="0"/>
              <a:t>Text here</a:t>
            </a:r>
          </a:p>
        </p:txBody>
      </p:sp>
      <p:sp>
        <p:nvSpPr>
          <p:cNvPr id="34" name="Text Placeholder 2">
            <a:extLst>
              <a:ext uri="{FF2B5EF4-FFF2-40B4-BE49-F238E27FC236}">
                <a16:creationId xmlns:a16="http://schemas.microsoft.com/office/drawing/2014/main" id="{B60EFA9B-F3FF-714F-AF80-EC79728F088E}"/>
              </a:ext>
            </a:extLst>
          </p:cNvPr>
          <p:cNvSpPr>
            <a:spLocks noGrp="1"/>
          </p:cNvSpPr>
          <p:nvPr>
            <p:ph type="body" sz="quarter" idx="17"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35" name="Text Placeholder 2">
            <a:extLst>
              <a:ext uri="{FF2B5EF4-FFF2-40B4-BE49-F238E27FC236}">
                <a16:creationId xmlns:a16="http://schemas.microsoft.com/office/drawing/2014/main" id="{1AB14E83-642A-424C-953E-9A1BEC4ABCE8}"/>
              </a:ext>
            </a:extLst>
          </p:cNvPr>
          <p:cNvSpPr>
            <a:spLocks noGrp="1"/>
          </p:cNvSpPr>
          <p:nvPr>
            <p:ph type="body" sz="quarter" idx="18" hasCustomPrompt="1"/>
          </p:nvPr>
        </p:nvSpPr>
        <p:spPr>
          <a:xfrm>
            <a:off x="4437325" y="4495563"/>
            <a:ext cx="1683100" cy="954087"/>
          </a:xfrm>
          <a:prstGeom prst="rect">
            <a:avLst/>
          </a:prstGeom>
        </p:spPr>
        <p:txBody>
          <a:bodyPr/>
          <a:lstStyle>
            <a:lvl1pPr marL="0" indent="0">
              <a:buNone/>
              <a:defRPr sz="1400"/>
            </a:lvl1pPr>
          </a:lstStyle>
          <a:p>
            <a:pPr lvl="0"/>
            <a:r>
              <a:rPr lang="en-US" dirty="0"/>
              <a:t>Text here</a:t>
            </a:r>
          </a:p>
        </p:txBody>
      </p:sp>
      <p:sp>
        <p:nvSpPr>
          <p:cNvPr id="36" name="Text Placeholder 2">
            <a:extLst>
              <a:ext uri="{FF2B5EF4-FFF2-40B4-BE49-F238E27FC236}">
                <a16:creationId xmlns:a16="http://schemas.microsoft.com/office/drawing/2014/main" id="{19EADF34-FEB6-3D4D-9BC9-10B1D4B97C3B}"/>
              </a:ext>
            </a:extLst>
          </p:cNvPr>
          <p:cNvSpPr>
            <a:spLocks noGrp="1"/>
          </p:cNvSpPr>
          <p:nvPr>
            <p:ph type="body" sz="quarter" idx="19" hasCustomPrompt="1"/>
          </p:nvPr>
        </p:nvSpPr>
        <p:spPr>
          <a:xfrm>
            <a:off x="7677647" y="4500669"/>
            <a:ext cx="1683100" cy="954087"/>
          </a:xfrm>
          <a:prstGeom prst="rect">
            <a:avLst/>
          </a:prstGeom>
        </p:spPr>
        <p:txBody>
          <a:bodyPr/>
          <a:lstStyle>
            <a:lvl1pPr marL="0" indent="0">
              <a:buNone/>
              <a:defRPr sz="1400"/>
            </a:lvl1pPr>
          </a:lstStyle>
          <a:p>
            <a:pPr lvl="0"/>
            <a:r>
              <a:rPr lang="en-US" dirty="0"/>
              <a:t>Text here</a:t>
            </a:r>
          </a:p>
        </p:txBody>
      </p:sp>
      <p:sp>
        <p:nvSpPr>
          <p:cNvPr id="37" name="Text Placeholder 2">
            <a:extLst>
              <a:ext uri="{FF2B5EF4-FFF2-40B4-BE49-F238E27FC236}">
                <a16:creationId xmlns:a16="http://schemas.microsoft.com/office/drawing/2014/main" id="{FC2B58D7-08B9-E346-8A48-9478ABFB489C}"/>
              </a:ext>
            </a:extLst>
          </p:cNvPr>
          <p:cNvSpPr>
            <a:spLocks noGrp="1"/>
          </p:cNvSpPr>
          <p:nvPr>
            <p:ph type="body" sz="quarter" idx="20" hasCustomPrompt="1"/>
          </p:nvPr>
        </p:nvSpPr>
        <p:spPr>
          <a:xfrm>
            <a:off x="6120425" y="1831872"/>
            <a:ext cx="1683100" cy="954087"/>
          </a:xfrm>
          <a:prstGeom prst="rect">
            <a:avLst/>
          </a:prstGeom>
        </p:spPr>
        <p:txBody>
          <a:bodyPr/>
          <a:lstStyle>
            <a:lvl1pPr marL="0" indent="0">
              <a:buNone/>
              <a:defRPr sz="1400"/>
            </a:lvl1pPr>
          </a:lstStyle>
          <a:p>
            <a:pPr lvl="0"/>
            <a:r>
              <a:rPr lang="en-US" dirty="0"/>
              <a:t>Text here</a:t>
            </a:r>
          </a:p>
        </p:txBody>
      </p:sp>
      <p:sp>
        <p:nvSpPr>
          <p:cNvPr id="38" name="Text Placeholder 2">
            <a:extLst>
              <a:ext uri="{FF2B5EF4-FFF2-40B4-BE49-F238E27FC236}">
                <a16:creationId xmlns:a16="http://schemas.microsoft.com/office/drawing/2014/main" id="{CB699241-561D-6A47-A8A9-BA6009D8E30A}"/>
              </a:ext>
            </a:extLst>
          </p:cNvPr>
          <p:cNvSpPr>
            <a:spLocks noGrp="1"/>
          </p:cNvSpPr>
          <p:nvPr>
            <p:ph type="body" sz="quarter" idx="21" hasCustomPrompt="1"/>
          </p:nvPr>
        </p:nvSpPr>
        <p:spPr>
          <a:xfrm>
            <a:off x="9518612" y="1760129"/>
            <a:ext cx="1683100" cy="954087"/>
          </a:xfrm>
          <a:prstGeom prst="rect">
            <a:avLst/>
          </a:prstGeom>
        </p:spPr>
        <p:txBody>
          <a:bodyPr/>
          <a:lstStyle>
            <a:lvl1pPr marL="0" indent="0">
              <a:buNone/>
              <a:defRPr sz="1400"/>
            </a:lvl1pPr>
          </a:lstStyle>
          <a:p>
            <a:pPr lvl="0"/>
            <a:r>
              <a:rPr lang="en-US" dirty="0"/>
              <a:t>Text here</a:t>
            </a:r>
          </a:p>
        </p:txBody>
      </p:sp>
    </p:spTree>
    <p:extLst>
      <p:ext uri="{BB962C8B-B14F-4D97-AF65-F5344CB8AC3E}">
        <p14:creationId xmlns:p14="http://schemas.microsoft.com/office/powerpoint/2010/main" val="143969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684758" y="1590536"/>
            <a:ext cx="11012487" cy="1066800"/>
          </a:xfrm>
          <a:prstGeom prst="rect">
            <a:avLst/>
          </a:prstGeom>
        </p:spPr>
        <p:txBody>
          <a:bodyPr/>
          <a:lstStyle>
            <a:lvl1pPr marL="0" indent="0">
              <a:buNone/>
              <a:defRPr/>
            </a:lvl1pPr>
          </a:lstStyle>
          <a:p>
            <a:pPr lvl="0"/>
            <a:r>
              <a:rPr lang="en-GB"/>
              <a:t>Click to edit Master text styles</a:t>
            </a:r>
          </a:p>
        </p:txBody>
      </p:sp>
      <p:sp>
        <p:nvSpPr>
          <p:cNvPr id="14" name="Content Placeholder 4">
            <a:extLst>
              <a:ext uri="{FF2B5EF4-FFF2-40B4-BE49-F238E27FC236}">
                <a16:creationId xmlns:a16="http://schemas.microsoft.com/office/drawing/2014/main" id="{EBC1AB6B-A9C1-384D-990C-64C94534A9B7}"/>
              </a:ext>
            </a:extLst>
          </p:cNvPr>
          <p:cNvSpPr>
            <a:spLocks noGrp="1"/>
          </p:cNvSpPr>
          <p:nvPr>
            <p:ph sz="quarter" idx="12"/>
          </p:nvPr>
        </p:nvSpPr>
        <p:spPr>
          <a:xfrm>
            <a:off x="697623" y="3334359"/>
            <a:ext cx="11012487" cy="1066800"/>
          </a:xfrm>
          <a:prstGeom prst="rect">
            <a:avLst/>
          </a:prstGeom>
        </p:spPr>
        <p:txBody>
          <a:bodyPr/>
          <a:lstStyle>
            <a:lvl1pPr marL="0" indent="0">
              <a:buNone/>
              <a:defRPr/>
            </a:lvl1pPr>
          </a:lstStyle>
          <a:p>
            <a:pPr lvl="0"/>
            <a:r>
              <a:rPr lang="en-GB"/>
              <a:t>Click to edit Master text styles</a:t>
            </a:r>
          </a:p>
        </p:txBody>
      </p:sp>
      <p:sp>
        <p:nvSpPr>
          <p:cNvPr id="17" name="Content Placeholder 4">
            <a:extLst>
              <a:ext uri="{FF2B5EF4-FFF2-40B4-BE49-F238E27FC236}">
                <a16:creationId xmlns:a16="http://schemas.microsoft.com/office/drawing/2014/main" id="{5AEE5B39-656B-BC4D-B716-AB8C6A630407}"/>
              </a:ext>
            </a:extLst>
          </p:cNvPr>
          <p:cNvSpPr>
            <a:spLocks noGrp="1"/>
          </p:cNvSpPr>
          <p:nvPr>
            <p:ph sz="quarter" idx="13"/>
          </p:nvPr>
        </p:nvSpPr>
        <p:spPr>
          <a:xfrm>
            <a:off x="684757" y="5124450"/>
            <a:ext cx="11012487" cy="1066800"/>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48775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82766" y="1015491"/>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568243" y="1210115"/>
            <a:ext cx="11012487" cy="914400"/>
          </a:xfrm>
          <a:prstGeom prst="rect">
            <a:avLst/>
          </a:prstGeom>
        </p:spPr>
        <p:txBody>
          <a:bodyPr/>
          <a:lstStyle>
            <a:lvl1pPr marL="0" indent="0">
              <a:buNone/>
              <a:defRPr sz="2200"/>
            </a:lvl1pPr>
          </a:lstStyle>
          <a:p>
            <a:pPr lvl="0"/>
            <a:r>
              <a:rPr lang="en-GB"/>
              <a:t>Click to edit Master text styles</a:t>
            </a:r>
          </a:p>
        </p:txBody>
      </p:sp>
      <p:sp>
        <p:nvSpPr>
          <p:cNvPr id="24" name="Rounded Rectangle 23">
            <a:extLst>
              <a:ext uri="{FF2B5EF4-FFF2-40B4-BE49-F238E27FC236}">
                <a16:creationId xmlns:a16="http://schemas.microsoft.com/office/drawing/2014/main" id="{63FDE0AE-8057-8E41-A1A8-595B4E0622A9}"/>
              </a:ext>
            </a:extLst>
          </p:cNvPr>
          <p:cNvSpPr/>
          <p:nvPr userDrawn="1"/>
        </p:nvSpPr>
        <p:spPr>
          <a:xfrm>
            <a:off x="282766" y="2364663"/>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Content Placeholder 4">
            <a:extLst>
              <a:ext uri="{FF2B5EF4-FFF2-40B4-BE49-F238E27FC236}">
                <a16:creationId xmlns:a16="http://schemas.microsoft.com/office/drawing/2014/main" id="{437A91B0-C2EA-0146-9F9F-21D5F65FA0AE}"/>
              </a:ext>
            </a:extLst>
          </p:cNvPr>
          <p:cNvSpPr>
            <a:spLocks noGrp="1"/>
          </p:cNvSpPr>
          <p:nvPr>
            <p:ph sz="quarter" idx="12"/>
          </p:nvPr>
        </p:nvSpPr>
        <p:spPr>
          <a:xfrm>
            <a:off x="568243" y="2559287"/>
            <a:ext cx="11012487" cy="914400"/>
          </a:xfrm>
          <a:prstGeom prst="rect">
            <a:avLst/>
          </a:prstGeom>
        </p:spPr>
        <p:txBody>
          <a:bodyPr/>
          <a:lstStyle>
            <a:lvl1pPr marL="0" indent="0">
              <a:buNone/>
              <a:defRPr sz="2200"/>
            </a:lvl1pPr>
          </a:lstStyle>
          <a:p>
            <a:pPr lvl="0"/>
            <a:r>
              <a:rPr lang="en-GB"/>
              <a:t>Click to edit Master text styles</a:t>
            </a:r>
          </a:p>
        </p:txBody>
      </p:sp>
      <p:sp>
        <p:nvSpPr>
          <p:cNvPr id="26" name="Rounded Rectangle 25">
            <a:extLst>
              <a:ext uri="{FF2B5EF4-FFF2-40B4-BE49-F238E27FC236}">
                <a16:creationId xmlns:a16="http://schemas.microsoft.com/office/drawing/2014/main" id="{5C34D4A7-4C6B-9046-B58A-C4D571166536}"/>
              </a:ext>
            </a:extLst>
          </p:cNvPr>
          <p:cNvSpPr/>
          <p:nvPr userDrawn="1"/>
        </p:nvSpPr>
        <p:spPr>
          <a:xfrm>
            <a:off x="308968" y="3713836"/>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Content Placeholder 4">
            <a:extLst>
              <a:ext uri="{FF2B5EF4-FFF2-40B4-BE49-F238E27FC236}">
                <a16:creationId xmlns:a16="http://schemas.microsoft.com/office/drawing/2014/main" id="{80D7798B-A816-D544-A7BA-729F0B7CEC60}"/>
              </a:ext>
            </a:extLst>
          </p:cNvPr>
          <p:cNvSpPr>
            <a:spLocks noGrp="1"/>
          </p:cNvSpPr>
          <p:nvPr>
            <p:ph sz="quarter" idx="13"/>
          </p:nvPr>
        </p:nvSpPr>
        <p:spPr>
          <a:xfrm>
            <a:off x="594445" y="3908460"/>
            <a:ext cx="11012487" cy="914400"/>
          </a:xfrm>
          <a:prstGeom prst="rect">
            <a:avLst/>
          </a:prstGeom>
        </p:spPr>
        <p:txBody>
          <a:bodyPr/>
          <a:lstStyle>
            <a:lvl1pPr marL="0" indent="0">
              <a:buNone/>
              <a:defRPr sz="2200"/>
            </a:lvl1pPr>
          </a:lstStyle>
          <a:p>
            <a:pPr lvl="0"/>
            <a:r>
              <a:rPr lang="en-GB"/>
              <a:t>Click to edit Master text styles</a:t>
            </a:r>
          </a:p>
        </p:txBody>
      </p:sp>
      <p:sp>
        <p:nvSpPr>
          <p:cNvPr id="28" name="Rounded Rectangle 27">
            <a:extLst>
              <a:ext uri="{FF2B5EF4-FFF2-40B4-BE49-F238E27FC236}">
                <a16:creationId xmlns:a16="http://schemas.microsoft.com/office/drawing/2014/main" id="{6FAB7F4E-6864-AB47-B09C-02AF1BCD706A}"/>
              </a:ext>
            </a:extLst>
          </p:cNvPr>
          <p:cNvSpPr/>
          <p:nvPr userDrawn="1"/>
        </p:nvSpPr>
        <p:spPr>
          <a:xfrm>
            <a:off x="299095" y="5034467"/>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Content Placeholder 4">
            <a:extLst>
              <a:ext uri="{FF2B5EF4-FFF2-40B4-BE49-F238E27FC236}">
                <a16:creationId xmlns:a16="http://schemas.microsoft.com/office/drawing/2014/main" id="{5D462291-ED9F-DF4F-8FAD-B77315365F15}"/>
              </a:ext>
            </a:extLst>
          </p:cNvPr>
          <p:cNvSpPr>
            <a:spLocks noGrp="1"/>
          </p:cNvSpPr>
          <p:nvPr>
            <p:ph sz="quarter" idx="14"/>
          </p:nvPr>
        </p:nvSpPr>
        <p:spPr>
          <a:xfrm>
            <a:off x="584572" y="5229091"/>
            <a:ext cx="11012487" cy="914400"/>
          </a:xfrm>
          <a:prstGeom prst="rect">
            <a:avLst/>
          </a:prstGeom>
        </p:spPr>
        <p:txBody>
          <a:bodyPr/>
          <a:lstStyle>
            <a:lvl1pPr marL="0" indent="0">
              <a:buNone/>
              <a:defRPr sz="2200"/>
            </a:lvl1pPr>
          </a:lstStyle>
          <a:p>
            <a:pPr lvl="0"/>
            <a:r>
              <a:rPr lang="en-GB"/>
              <a:t>Click to edit Master text styles</a:t>
            </a:r>
          </a:p>
        </p:txBody>
      </p: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Tree>
    <p:extLst>
      <p:ext uri="{BB962C8B-B14F-4D97-AF65-F5344CB8AC3E}">
        <p14:creationId xmlns:p14="http://schemas.microsoft.com/office/powerpoint/2010/main" val="337541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795535"/>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66" r:id="rId4"/>
    <p:sldLayoutId id="2147483673" r:id="rId5"/>
    <p:sldLayoutId id="2147483674" r:id="rId6"/>
    <p:sldLayoutId id="2147483675" r:id="rId7"/>
    <p:sldLayoutId id="2147483665" r:id="rId8"/>
    <p:sldLayoutId id="2147483667" r:id="rId9"/>
    <p:sldLayoutId id="2147483668" r:id="rId10"/>
    <p:sldLayoutId id="2147483664" r:id="rId11"/>
    <p:sldLayoutId id="2147483661" r:id="rId12"/>
    <p:sldLayoutId id="2147483676" r:id="rId13"/>
    <p:sldLayoutId id="2147483662" r:id="rId14"/>
    <p:sldLayoutId id="2147483660" r:id="rId15"/>
    <p:sldLayoutId id="2147483677" r:id="rId16"/>
    <p:sldLayoutId id="21474836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6" userDrawn="1">
          <p15:clr>
            <a:srgbClr val="F26B43"/>
          </p15:clr>
        </p15:guide>
        <p15:guide id="4" pos="7344" userDrawn="1">
          <p15:clr>
            <a:srgbClr val="F26B43"/>
          </p15:clr>
        </p15:guide>
        <p15:guide id="5" orient="horz" pos="336"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s://www.mysteriesintime.co.uk/ancient-greece-for-kids" TargetMode="External"/><Relationship Id="rId2" Type="http://schemas.openxmlformats.org/officeDocument/2006/relationships/hyperlink" Target="https://www.bbc.co.uk/teach/class-clips-video/ks2-history-ancient-greece-index-once-upon-a-time-in-ancient-greece/zqbw7yc" TargetMode="External"/><Relationship Id="rId1" Type="http://schemas.openxmlformats.org/officeDocument/2006/relationships/slideLayout" Target="../slideLayouts/slideLayout6.xml"/><Relationship Id="rId6" Type="http://schemas.openxmlformats.org/officeDocument/2006/relationships/chart" Target="../charts/chart1.xml"/><Relationship Id="rId5" Type="http://schemas.openxmlformats.org/officeDocument/2006/relationships/hyperlink" Target="https://www.bbc.co.uk/bitesize/topics/z87tn39" TargetMode="External"/><Relationship Id="rId4" Type="http://schemas.openxmlformats.org/officeDocument/2006/relationships/hyperlink" Target="http://www.primaryhomeworkhelp.co.uk/Greec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6D43E-DFD7-4010-9D12-2E40C6A2AC31}"/>
              </a:ext>
            </a:extLst>
          </p:cNvPr>
          <p:cNvSpPr>
            <a:spLocks noGrp="1"/>
          </p:cNvSpPr>
          <p:nvPr>
            <p:ph type="body" sz="quarter" idx="10"/>
          </p:nvPr>
        </p:nvSpPr>
        <p:spPr>
          <a:xfrm>
            <a:off x="227348" y="3443496"/>
            <a:ext cx="5328592" cy="955740"/>
          </a:xfrm>
        </p:spPr>
        <p:txBody>
          <a:bodyPr/>
          <a:lstStyle/>
          <a:p>
            <a:r>
              <a:rPr lang="en-US" sz="4400" b="0" dirty="0"/>
              <a:t>Ancient Greece</a:t>
            </a:r>
          </a:p>
          <a:p>
            <a:r>
              <a:rPr lang="en-US" sz="2800" dirty="0">
                <a:latin typeface="+mn-lt"/>
              </a:rPr>
              <a:t>Wider World</a:t>
            </a:r>
          </a:p>
        </p:txBody>
      </p:sp>
      <p:sp>
        <p:nvSpPr>
          <p:cNvPr id="4" name="TextBox 3">
            <a:extLst>
              <a:ext uri="{FF2B5EF4-FFF2-40B4-BE49-F238E27FC236}">
                <a16:creationId xmlns:a16="http://schemas.microsoft.com/office/drawing/2014/main" id="{7152AB39-BE9E-7847-858A-5E5AC7E11493}"/>
              </a:ext>
            </a:extLst>
          </p:cNvPr>
          <p:cNvSpPr txBox="1"/>
          <p:nvPr/>
        </p:nvSpPr>
        <p:spPr>
          <a:xfrm>
            <a:off x="743374" y="2507340"/>
            <a:ext cx="4608512" cy="584775"/>
          </a:xfrm>
          <a:prstGeom prst="rect">
            <a:avLst/>
          </a:prstGeom>
          <a:noFill/>
        </p:spPr>
        <p:txBody>
          <a:bodyPr wrap="square" rtlCol="0">
            <a:spAutoFit/>
          </a:bodyPr>
          <a:lstStyle/>
          <a:p>
            <a:r>
              <a:rPr lang="en-US" sz="3200" dirty="0">
                <a:solidFill>
                  <a:srgbClr val="8B1C86"/>
                </a:solidFill>
              </a:rPr>
              <a:t>Knowledge organiser</a:t>
            </a:r>
          </a:p>
        </p:txBody>
      </p:sp>
      <p:cxnSp>
        <p:nvCxnSpPr>
          <p:cNvPr id="6" name="Straight Connector 5">
            <a:extLst>
              <a:ext uri="{FF2B5EF4-FFF2-40B4-BE49-F238E27FC236}">
                <a16:creationId xmlns:a16="http://schemas.microsoft.com/office/drawing/2014/main" id="{05CDBA8F-3598-F94A-B2C2-1F2016F44A99}"/>
              </a:ext>
            </a:extLst>
          </p:cNvPr>
          <p:cNvCxnSpPr/>
          <p:nvPr/>
        </p:nvCxnSpPr>
        <p:spPr>
          <a:xfrm>
            <a:off x="407368" y="2492896"/>
            <a:ext cx="4968552"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See the source image">
            <a:extLst>
              <a:ext uri="{FF2B5EF4-FFF2-40B4-BE49-F238E27FC236}">
                <a16:creationId xmlns:a16="http://schemas.microsoft.com/office/drawing/2014/main" id="{399B17EF-47EE-402E-99DE-AB3722B7E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76" y="1124744"/>
            <a:ext cx="3746459" cy="21073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8FEBC38-C530-4EF6-81A4-0CA99FAA00C1}"/>
              </a:ext>
            </a:extLst>
          </p:cNvPr>
          <p:cNvPicPr>
            <a:picLocks noChangeAspect="1"/>
          </p:cNvPicPr>
          <p:nvPr/>
        </p:nvPicPr>
        <p:blipFill>
          <a:blip r:embed="rId3"/>
          <a:stretch>
            <a:fillRect/>
          </a:stretch>
        </p:blipFill>
        <p:spPr>
          <a:xfrm>
            <a:off x="5566313" y="3593488"/>
            <a:ext cx="6276975" cy="2057400"/>
          </a:xfrm>
          <a:prstGeom prst="rect">
            <a:avLst/>
          </a:prstGeom>
        </p:spPr>
      </p:pic>
    </p:spTree>
    <p:extLst>
      <p:ext uri="{BB962C8B-B14F-4D97-AF65-F5344CB8AC3E}">
        <p14:creationId xmlns:p14="http://schemas.microsoft.com/office/powerpoint/2010/main" val="294896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04A15-208E-BC4C-8503-EE867B201E06}"/>
              </a:ext>
            </a:extLst>
          </p:cNvPr>
          <p:cNvSpPr>
            <a:spLocks noGrp="1"/>
          </p:cNvSpPr>
          <p:nvPr>
            <p:ph type="body" sz="quarter" idx="10"/>
          </p:nvPr>
        </p:nvSpPr>
        <p:spPr>
          <a:xfrm>
            <a:off x="134337" y="136939"/>
            <a:ext cx="8801100" cy="603355"/>
          </a:xfrm>
        </p:spPr>
        <p:txBody>
          <a:bodyPr/>
          <a:lstStyle/>
          <a:p>
            <a:r>
              <a:rPr lang="en-US" dirty="0"/>
              <a:t>Ancient Greece</a:t>
            </a:r>
          </a:p>
        </p:txBody>
      </p:sp>
      <p:sp>
        <p:nvSpPr>
          <p:cNvPr id="3" name="TextBox 2">
            <a:extLst>
              <a:ext uri="{FF2B5EF4-FFF2-40B4-BE49-F238E27FC236}">
                <a16:creationId xmlns:a16="http://schemas.microsoft.com/office/drawing/2014/main" id="{FB248809-1C24-6D4B-BE4B-D58E8B8B28C5}"/>
              </a:ext>
            </a:extLst>
          </p:cNvPr>
          <p:cNvSpPr txBox="1"/>
          <p:nvPr/>
        </p:nvSpPr>
        <p:spPr>
          <a:xfrm>
            <a:off x="182611" y="1082490"/>
            <a:ext cx="8649693" cy="2372545"/>
          </a:xfrm>
          <a:prstGeom prst="rect">
            <a:avLst/>
          </a:prstGeom>
          <a:noFill/>
          <a:ln>
            <a:noFill/>
          </a:ln>
        </p:spPr>
        <p:txBody>
          <a:bodyPr wrap="square" lIns="108000" tIns="108000" rIns="108000" bIns="108000" rtlCol="0">
            <a:spAutoFit/>
          </a:bodyPr>
          <a:lstStyle/>
          <a:p>
            <a:r>
              <a:rPr lang="en-US" sz="1400" b="1" dirty="0">
                <a:solidFill>
                  <a:srgbClr val="8B1C86"/>
                </a:solidFill>
              </a:rPr>
              <a:t>Why this period is important</a:t>
            </a:r>
          </a:p>
          <a:p>
            <a:endParaRPr lang="en-US" sz="1400" b="1" dirty="0">
              <a:solidFill>
                <a:srgbClr val="8B1C86"/>
              </a:solidFill>
            </a:endParaRPr>
          </a:p>
          <a:p>
            <a:r>
              <a:rPr lang="en-GB" sz="1400" dirty="0"/>
              <a:t>Religion was very important in Ancient Greece. They were polytheists - they believed in different gods and goddesses that were in charge of different parts of their lives, such as a god of the sea and a goddess of wisdom. Temples were built in their honour and they featured heavily in the stories of Greek mythology. In Athens, Greek styles of art, architecture, philosophy and theatre were developed - these helped shaped our modern society along with science, language and maths. Athens had a democratic government – this means that the people who lived there made decisions by voting, like we do in Britain. In Sparta, life was very different; all that was important was being able to defend Sparta in battle.</a:t>
            </a:r>
            <a:endParaRPr lang="en-US" sz="1400" b="1" dirty="0">
              <a:solidFill>
                <a:srgbClr val="8B1C86"/>
              </a:solidFill>
            </a:endParaRPr>
          </a:p>
        </p:txBody>
      </p:sp>
      <p:pic>
        <p:nvPicPr>
          <p:cNvPr id="4" name="Picture 3">
            <a:extLst>
              <a:ext uri="{FF2B5EF4-FFF2-40B4-BE49-F238E27FC236}">
                <a16:creationId xmlns:a16="http://schemas.microsoft.com/office/drawing/2014/main" id="{4539D9D2-4E8E-4692-B39F-48EF4DEBC38E}"/>
              </a:ext>
            </a:extLst>
          </p:cNvPr>
          <p:cNvPicPr>
            <a:picLocks noChangeAspect="1"/>
          </p:cNvPicPr>
          <p:nvPr/>
        </p:nvPicPr>
        <p:blipFill>
          <a:blip r:embed="rId3"/>
          <a:stretch>
            <a:fillRect/>
          </a:stretch>
        </p:blipFill>
        <p:spPr>
          <a:xfrm>
            <a:off x="9192344" y="740294"/>
            <a:ext cx="2748631" cy="2259795"/>
          </a:xfrm>
          <a:prstGeom prst="rect">
            <a:avLst/>
          </a:prstGeom>
        </p:spPr>
      </p:pic>
      <p:pic>
        <p:nvPicPr>
          <p:cNvPr id="10" name="Picture 9">
            <a:extLst>
              <a:ext uri="{FF2B5EF4-FFF2-40B4-BE49-F238E27FC236}">
                <a16:creationId xmlns:a16="http://schemas.microsoft.com/office/drawing/2014/main" id="{6C00F18C-C4D6-4270-A527-E7C672FA6CD2}"/>
              </a:ext>
            </a:extLst>
          </p:cNvPr>
          <p:cNvPicPr>
            <a:picLocks noChangeAspect="1"/>
          </p:cNvPicPr>
          <p:nvPr/>
        </p:nvPicPr>
        <p:blipFill>
          <a:blip r:embed="rId4"/>
          <a:stretch>
            <a:fillRect/>
          </a:stretch>
        </p:blipFill>
        <p:spPr>
          <a:xfrm>
            <a:off x="151850" y="3882271"/>
            <a:ext cx="11712624" cy="1632234"/>
          </a:xfrm>
          <a:prstGeom prst="rect">
            <a:avLst/>
          </a:prstGeom>
        </p:spPr>
      </p:pic>
    </p:spTree>
    <p:extLst>
      <p:ext uri="{BB962C8B-B14F-4D97-AF65-F5344CB8AC3E}">
        <p14:creationId xmlns:p14="http://schemas.microsoft.com/office/powerpoint/2010/main" val="281125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04A15-208E-BC4C-8503-EE867B201E06}"/>
              </a:ext>
            </a:extLst>
          </p:cNvPr>
          <p:cNvSpPr>
            <a:spLocks noGrp="1"/>
          </p:cNvSpPr>
          <p:nvPr>
            <p:ph type="body" sz="quarter" idx="10"/>
          </p:nvPr>
        </p:nvSpPr>
        <p:spPr/>
        <p:txBody>
          <a:bodyPr/>
          <a:lstStyle/>
          <a:p>
            <a:r>
              <a:rPr lang="en-US" dirty="0"/>
              <a:t>Ancient Greece</a:t>
            </a:r>
          </a:p>
        </p:txBody>
      </p:sp>
      <p:sp>
        <p:nvSpPr>
          <p:cNvPr id="41" name="TextBox 40">
            <a:extLst>
              <a:ext uri="{FF2B5EF4-FFF2-40B4-BE49-F238E27FC236}">
                <a16:creationId xmlns:a16="http://schemas.microsoft.com/office/drawing/2014/main" id="{75B0C77E-BA81-3341-8807-3A5A432E0DCE}"/>
              </a:ext>
            </a:extLst>
          </p:cNvPr>
          <p:cNvSpPr txBox="1"/>
          <p:nvPr/>
        </p:nvSpPr>
        <p:spPr>
          <a:xfrm>
            <a:off x="99350" y="4528888"/>
            <a:ext cx="4277255" cy="1172217"/>
          </a:xfrm>
          <a:prstGeom prst="rect">
            <a:avLst/>
          </a:prstGeom>
          <a:noFill/>
          <a:ln>
            <a:noFill/>
          </a:ln>
        </p:spPr>
        <p:txBody>
          <a:bodyPr wrap="square" lIns="108000" tIns="108000" rIns="108000" bIns="108000" rtlCol="0">
            <a:spAutoFit/>
          </a:bodyPr>
          <a:lstStyle/>
          <a:p>
            <a:r>
              <a:rPr lang="en-US" sz="1600" b="1" dirty="0">
                <a:solidFill>
                  <a:srgbClr val="8B1C86"/>
                </a:solidFill>
              </a:rPr>
              <a:t>Books to read</a:t>
            </a:r>
          </a:p>
          <a:p>
            <a:r>
              <a:rPr lang="en-GB" sz="1000" dirty="0"/>
              <a:t>-</a:t>
            </a:r>
            <a:endParaRPr lang="en-GB" b="1" dirty="0"/>
          </a:p>
          <a:p>
            <a:endParaRPr lang="en-GB" sz="1000" dirty="0"/>
          </a:p>
          <a:p>
            <a:endParaRPr lang="en-GB" sz="1000" dirty="0"/>
          </a:p>
          <a:p>
            <a:endParaRPr lang="en-US" sz="1600" b="1" dirty="0">
              <a:solidFill>
                <a:srgbClr val="8B1C86"/>
              </a:solidFill>
            </a:endParaRPr>
          </a:p>
        </p:txBody>
      </p:sp>
      <p:sp>
        <p:nvSpPr>
          <p:cNvPr id="42" name="TextBox 41">
            <a:extLst>
              <a:ext uri="{FF2B5EF4-FFF2-40B4-BE49-F238E27FC236}">
                <a16:creationId xmlns:a16="http://schemas.microsoft.com/office/drawing/2014/main" id="{BA8AA4B5-2823-B44B-8517-F722AC9ED643}"/>
              </a:ext>
            </a:extLst>
          </p:cNvPr>
          <p:cNvSpPr txBox="1"/>
          <p:nvPr/>
        </p:nvSpPr>
        <p:spPr>
          <a:xfrm>
            <a:off x="4372991" y="779529"/>
            <a:ext cx="4285379" cy="850527"/>
          </a:xfrm>
          <a:prstGeom prst="rect">
            <a:avLst/>
          </a:prstGeom>
          <a:noFill/>
          <a:ln>
            <a:noFill/>
          </a:ln>
        </p:spPr>
        <p:txBody>
          <a:bodyPr wrap="square" lIns="108000" tIns="108000" rIns="108000" bIns="108000" rtlCol="0">
            <a:spAutoFit/>
          </a:bodyPr>
          <a:lstStyle/>
          <a:p>
            <a:r>
              <a:rPr lang="en-US" b="1" dirty="0">
                <a:solidFill>
                  <a:srgbClr val="8B1C86"/>
                </a:solidFill>
              </a:rPr>
              <a:t>Key vocabulary</a:t>
            </a:r>
          </a:p>
          <a:p>
            <a:endParaRPr lang="en-US" sz="1000" b="1" dirty="0"/>
          </a:p>
          <a:p>
            <a:pPr fontAlgn="base">
              <a:lnSpc>
                <a:spcPct val="150000"/>
              </a:lnSpc>
            </a:pPr>
            <a:endParaRPr lang="en-GB" sz="1000" dirty="0"/>
          </a:p>
        </p:txBody>
      </p:sp>
      <p:sp>
        <p:nvSpPr>
          <p:cNvPr id="49" name="TextBox 48">
            <a:extLst>
              <a:ext uri="{FF2B5EF4-FFF2-40B4-BE49-F238E27FC236}">
                <a16:creationId xmlns:a16="http://schemas.microsoft.com/office/drawing/2014/main" id="{CE760A76-84D6-8E49-A4E2-76EED5761938}"/>
              </a:ext>
            </a:extLst>
          </p:cNvPr>
          <p:cNvSpPr txBox="1"/>
          <p:nvPr/>
        </p:nvSpPr>
        <p:spPr>
          <a:xfrm>
            <a:off x="8859350" y="3037283"/>
            <a:ext cx="3360244" cy="3307994"/>
          </a:xfrm>
          <a:prstGeom prst="rect">
            <a:avLst/>
          </a:prstGeom>
          <a:noFill/>
          <a:ln>
            <a:noFill/>
          </a:ln>
        </p:spPr>
        <p:txBody>
          <a:bodyPr wrap="square" lIns="108000" tIns="108000" rIns="108000" bIns="108000" rtlCol="0">
            <a:spAutoFit/>
          </a:bodyPr>
          <a:lstStyle/>
          <a:p>
            <a:r>
              <a:rPr lang="en-GB" b="1" dirty="0">
                <a:solidFill>
                  <a:srgbClr val="8B1C86"/>
                </a:solidFill>
              </a:rPr>
              <a:t>Top takeaways</a:t>
            </a:r>
          </a:p>
          <a:p>
            <a:endParaRPr lang="en-GB" sz="900" dirty="0"/>
          </a:p>
          <a:p>
            <a:pPr fontAlgn="base">
              <a:lnSpc>
                <a:spcPct val="150000"/>
              </a:lnSpc>
            </a:pPr>
            <a:r>
              <a:rPr lang="en-GB" sz="900" dirty="0"/>
              <a:t>Having studied this topic you should be able to:</a:t>
            </a:r>
          </a:p>
          <a:p>
            <a:pPr marL="171450" indent="-171450" fontAlgn="base">
              <a:lnSpc>
                <a:spcPct val="150000"/>
              </a:lnSpc>
              <a:buFontTx/>
              <a:buChar char="-"/>
            </a:pPr>
            <a:r>
              <a:rPr lang="en-GB" sz="900" dirty="0"/>
              <a:t>Sequence and place events from Ancient Greece on a timeline using dates.</a:t>
            </a:r>
          </a:p>
          <a:p>
            <a:pPr marL="171450" indent="-171450" fontAlgn="base">
              <a:lnSpc>
                <a:spcPct val="150000"/>
              </a:lnSpc>
              <a:buFontTx/>
              <a:buChar char="-"/>
            </a:pPr>
            <a:r>
              <a:rPr lang="en-GB" sz="900" dirty="0"/>
              <a:t>Understand that much evidence comes from pottery and many pictures in books are scenes from sides of pots. </a:t>
            </a:r>
          </a:p>
          <a:p>
            <a:pPr marL="171450" indent="-171450" fontAlgn="base">
              <a:lnSpc>
                <a:spcPct val="150000"/>
              </a:lnSpc>
              <a:buFontTx/>
              <a:buChar char="-"/>
            </a:pPr>
            <a:r>
              <a:rPr lang="en-GB" sz="900" dirty="0"/>
              <a:t>Understand how Gods and Goddesses influenced Ancient Greek life.</a:t>
            </a:r>
          </a:p>
          <a:p>
            <a:pPr marL="171450" indent="-171450" fontAlgn="base">
              <a:lnSpc>
                <a:spcPct val="150000"/>
              </a:lnSpc>
              <a:buFontTx/>
              <a:buChar char="-"/>
            </a:pPr>
            <a:r>
              <a:rPr lang="en-GB" sz="900" dirty="0"/>
              <a:t>Understand why the Greeks held the Olympics.</a:t>
            </a:r>
          </a:p>
          <a:p>
            <a:pPr marL="171450" indent="-171450" fontAlgn="base">
              <a:lnSpc>
                <a:spcPct val="150000"/>
              </a:lnSpc>
              <a:buFontTx/>
              <a:buChar char="-"/>
            </a:pPr>
            <a:r>
              <a:rPr lang="en-GB" sz="900" dirty="0"/>
              <a:t>Understand how theatres influenced Ancient Greek life. </a:t>
            </a:r>
          </a:p>
          <a:p>
            <a:pPr marL="171450" indent="-171450" fontAlgn="base">
              <a:lnSpc>
                <a:spcPct val="150000"/>
              </a:lnSpc>
              <a:buFontTx/>
              <a:buChar char="-"/>
            </a:pPr>
            <a:r>
              <a:rPr lang="en-GB" sz="900" dirty="0"/>
              <a:t>List achievements of the Greeks and how they’re still relevant today. </a:t>
            </a:r>
          </a:p>
        </p:txBody>
      </p:sp>
      <p:sp>
        <p:nvSpPr>
          <p:cNvPr id="51" name="TextBox 50">
            <a:extLst>
              <a:ext uri="{FF2B5EF4-FFF2-40B4-BE49-F238E27FC236}">
                <a16:creationId xmlns:a16="http://schemas.microsoft.com/office/drawing/2014/main" id="{77F873FB-BABA-D240-87C4-BC12B9716B0D}"/>
              </a:ext>
            </a:extLst>
          </p:cNvPr>
          <p:cNvSpPr txBox="1"/>
          <p:nvPr/>
        </p:nvSpPr>
        <p:spPr>
          <a:xfrm>
            <a:off x="8764381" y="859947"/>
            <a:ext cx="3349773" cy="2018602"/>
          </a:xfrm>
          <a:prstGeom prst="rect">
            <a:avLst/>
          </a:prstGeom>
          <a:noFill/>
          <a:ln>
            <a:solidFill>
              <a:schemeClr val="bg1">
                <a:alpha val="36078"/>
              </a:schemeClr>
            </a:solidFill>
          </a:ln>
        </p:spPr>
        <p:txBody>
          <a:bodyPr wrap="square" lIns="108000" tIns="108000" rIns="108000" bIns="108000" rtlCol="0">
            <a:spAutoFit/>
          </a:bodyPr>
          <a:lstStyle/>
          <a:p>
            <a:r>
              <a:rPr lang="en-US" b="1" dirty="0">
                <a:solidFill>
                  <a:srgbClr val="8B1C86"/>
                </a:solidFill>
              </a:rPr>
              <a:t>Websites</a:t>
            </a:r>
            <a:br>
              <a:rPr lang="en-US" b="1" dirty="0">
                <a:solidFill>
                  <a:srgbClr val="8B1C86"/>
                </a:solidFill>
              </a:rPr>
            </a:br>
            <a:endParaRPr lang="en-US" sz="2000" b="1" dirty="0">
              <a:solidFill>
                <a:srgbClr val="8B1C86"/>
              </a:solidFill>
            </a:endParaRPr>
          </a:p>
          <a:p>
            <a:r>
              <a:rPr lang="en-GB" sz="1000" dirty="0">
                <a:hlinkClick r:id="rId2"/>
              </a:rPr>
              <a:t>KS2 History: Once upon a time in Ancient Greece - BBC Teach</a:t>
            </a:r>
            <a:endParaRPr lang="en-GB" sz="1000" dirty="0"/>
          </a:p>
          <a:p>
            <a:r>
              <a:rPr lang="en-GB" sz="1000" dirty="0">
                <a:hlinkClick r:id="rId3"/>
              </a:rPr>
              <a:t>https://www.mysteriesintime.co.uk/ancient-greece-for-kids</a:t>
            </a:r>
            <a:r>
              <a:rPr lang="en-GB" sz="1000" dirty="0"/>
              <a:t>  </a:t>
            </a:r>
            <a:r>
              <a:rPr lang="en-GB" sz="1000" dirty="0">
                <a:hlinkClick r:id="rId4"/>
              </a:rPr>
              <a:t>http://www.primaryhomeworkhelp.co.uk/Greece.html</a:t>
            </a:r>
            <a:r>
              <a:rPr lang="en-GB" sz="1000" dirty="0"/>
              <a:t>  </a:t>
            </a:r>
            <a:r>
              <a:rPr lang="en-GB" sz="1000" dirty="0">
                <a:hlinkClick r:id="rId5"/>
              </a:rPr>
              <a:t>https://www.bbc.co.uk/bitesize/topics/z87tn39</a:t>
            </a:r>
            <a:r>
              <a:rPr lang="en-GB" sz="1000" dirty="0"/>
              <a:t> </a:t>
            </a:r>
            <a:endParaRPr lang="en-GB" sz="1000" b="1" dirty="0">
              <a:solidFill>
                <a:srgbClr val="8B1C86"/>
              </a:solidFill>
            </a:endParaRPr>
          </a:p>
          <a:p>
            <a:endParaRPr lang="en-US" sz="900" b="1" dirty="0">
              <a:solidFill>
                <a:srgbClr val="8B1C86"/>
              </a:solidFill>
            </a:endParaRPr>
          </a:p>
        </p:txBody>
      </p:sp>
      <p:sp>
        <p:nvSpPr>
          <p:cNvPr id="10" name="Rectangle 9">
            <a:extLst>
              <a:ext uri="{FF2B5EF4-FFF2-40B4-BE49-F238E27FC236}">
                <a16:creationId xmlns:a16="http://schemas.microsoft.com/office/drawing/2014/main" id="{75C4FCF9-A13E-2442-8BF5-494C5AF47F52}"/>
              </a:ext>
            </a:extLst>
          </p:cNvPr>
          <p:cNvSpPr/>
          <p:nvPr/>
        </p:nvSpPr>
        <p:spPr>
          <a:xfrm>
            <a:off x="8747688" y="3037283"/>
            <a:ext cx="3366465" cy="3218433"/>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C7D7BA-F8F2-B146-A32D-29170DB545CD}"/>
              </a:ext>
            </a:extLst>
          </p:cNvPr>
          <p:cNvSpPr/>
          <p:nvPr/>
        </p:nvSpPr>
        <p:spPr>
          <a:xfrm>
            <a:off x="8764381" y="845250"/>
            <a:ext cx="3349773" cy="2077974"/>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C5EBAC4-4CDC-6D4C-979D-F02B6C65F9AB}"/>
              </a:ext>
            </a:extLst>
          </p:cNvPr>
          <p:cNvGrpSpPr/>
          <p:nvPr/>
        </p:nvGrpSpPr>
        <p:grpSpPr>
          <a:xfrm>
            <a:off x="-288666" y="826460"/>
            <a:ext cx="5390108" cy="3991857"/>
            <a:chOff x="2578100" y="1028700"/>
            <a:chExt cx="7035800" cy="4800600"/>
          </a:xfrm>
        </p:grpSpPr>
        <p:graphicFrame>
          <p:nvGraphicFramePr>
            <p:cNvPr id="37" name="Chart 36">
              <a:extLst>
                <a:ext uri="{FF2B5EF4-FFF2-40B4-BE49-F238E27FC236}">
                  <a16:creationId xmlns:a16="http://schemas.microsoft.com/office/drawing/2014/main" id="{5780E083-3EC5-4B4D-9383-5FBAC25C5505}"/>
                </a:ext>
              </a:extLst>
            </p:cNvPr>
            <p:cNvGraphicFramePr>
              <a:graphicFrameLocks/>
            </p:cNvGraphicFramePr>
            <p:nvPr/>
          </p:nvGraphicFramePr>
          <p:xfrm>
            <a:off x="2578100" y="1028700"/>
            <a:ext cx="7035800" cy="4800600"/>
          </p:xfrm>
          <a:graphic>
            <a:graphicData uri="http://schemas.openxmlformats.org/drawingml/2006/chart">
              <c:chart xmlns:c="http://schemas.openxmlformats.org/drawingml/2006/chart" xmlns:r="http://schemas.openxmlformats.org/officeDocument/2006/relationships" r:id="rId6"/>
            </a:graphicData>
          </a:graphic>
        </p:graphicFrame>
        <p:sp>
          <p:nvSpPr>
            <p:cNvPr id="38" name="Triangle 37">
              <a:extLst>
                <a:ext uri="{FF2B5EF4-FFF2-40B4-BE49-F238E27FC236}">
                  <a16:creationId xmlns:a16="http://schemas.microsoft.com/office/drawing/2014/main" id="{42F5B751-3738-A34C-8F99-0434B54EF702}"/>
                </a:ext>
              </a:extLst>
            </p:cNvPr>
            <p:cNvSpPr/>
            <p:nvPr/>
          </p:nvSpPr>
          <p:spPr>
            <a:xfrm rot="9015456">
              <a:off x="7004200" y="2621775"/>
              <a:ext cx="1303721" cy="350648"/>
            </a:xfrm>
            <a:prstGeom prst="triangle">
              <a:avLst>
                <a:gd name="adj" fmla="val 483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EB774DE2-BB1A-E54A-BBB1-9F3011165E84}"/>
                </a:ext>
              </a:extLst>
            </p:cNvPr>
            <p:cNvSpPr/>
            <p:nvPr/>
          </p:nvSpPr>
          <p:spPr>
            <a:xfrm rot="12607428">
              <a:off x="6805902" y="4189027"/>
              <a:ext cx="1405845" cy="339364"/>
            </a:xfrm>
            <a:prstGeom prst="triangle">
              <a:avLst/>
            </a:prstGeom>
            <a:solidFill>
              <a:srgbClr val="EE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08BC2473-1D63-B440-9BAA-20B0B375EAE2}"/>
                </a:ext>
              </a:extLst>
            </p:cNvPr>
            <p:cNvSpPr/>
            <p:nvPr/>
          </p:nvSpPr>
          <p:spPr>
            <a:xfrm rot="16200000">
              <a:off x="5325483" y="4884040"/>
              <a:ext cx="1217446" cy="323589"/>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iangle 42">
              <a:extLst>
                <a:ext uri="{FF2B5EF4-FFF2-40B4-BE49-F238E27FC236}">
                  <a16:creationId xmlns:a16="http://schemas.microsoft.com/office/drawing/2014/main" id="{2291BFDB-2DB9-784B-BCE7-A8982BC6AFD0}"/>
                </a:ext>
              </a:extLst>
            </p:cNvPr>
            <p:cNvSpPr/>
            <p:nvPr/>
          </p:nvSpPr>
          <p:spPr>
            <a:xfrm rot="19817356">
              <a:off x="3808121" y="3938455"/>
              <a:ext cx="1357889" cy="32358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id="{E1FF8F15-106F-EB4B-8548-3E0667730410}"/>
                </a:ext>
              </a:extLst>
            </p:cNvPr>
            <p:cNvSpPr/>
            <p:nvPr/>
          </p:nvSpPr>
          <p:spPr>
            <a:xfrm rot="1858747">
              <a:off x="4006343" y="2345836"/>
              <a:ext cx="1357889" cy="323589"/>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7A451BA3-D741-474D-86BF-08ADEEE4461B}"/>
              </a:ext>
            </a:extLst>
          </p:cNvPr>
          <p:cNvSpPr txBox="1"/>
          <p:nvPr/>
        </p:nvSpPr>
        <p:spPr>
          <a:xfrm>
            <a:off x="2356188" y="1204793"/>
            <a:ext cx="1442675" cy="1046440"/>
          </a:xfrm>
          <a:prstGeom prst="rect">
            <a:avLst/>
          </a:prstGeom>
          <a:noFill/>
        </p:spPr>
        <p:txBody>
          <a:bodyPr wrap="square" rtlCol="0">
            <a:spAutoFit/>
          </a:bodyPr>
          <a:lstStyle/>
          <a:p>
            <a:pPr algn="ctr"/>
            <a:r>
              <a:rPr lang="en-GB" sz="1200" b="1" dirty="0">
                <a:solidFill>
                  <a:schemeClr val="bg1"/>
                </a:solidFill>
              </a:rPr>
              <a:t>KQ1 </a:t>
            </a:r>
          </a:p>
          <a:p>
            <a:pPr algn="ctr"/>
            <a:r>
              <a:rPr lang="en-GB" sz="1000" b="1" dirty="0">
                <a:solidFill>
                  <a:schemeClr val="bg1"/>
                </a:solidFill>
              </a:rPr>
              <a:t>When did the Ancient Greek civilisation begin and how long did it last? </a:t>
            </a:r>
            <a:endParaRPr lang="en-US" sz="1000" dirty="0">
              <a:solidFill>
                <a:schemeClr val="bg1"/>
              </a:solidFill>
            </a:endParaRPr>
          </a:p>
        </p:txBody>
      </p:sp>
      <p:sp>
        <p:nvSpPr>
          <p:cNvPr id="46" name="TextBox 45">
            <a:extLst>
              <a:ext uri="{FF2B5EF4-FFF2-40B4-BE49-F238E27FC236}">
                <a16:creationId xmlns:a16="http://schemas.microsoft.com/office/drawing/2014/main" id="{DD0BD52D-EA79-184B-8C70-B009FCE50E63}"/>
              </a:ext>
            </a:extLst>
          </p:cNvPr>
          <p:cNvSpPr txBox="1"/>
          <p:nvPr/>
        </p:nvSpPr>
        <p:spPr>
          <a:xfrm>
            <a:off x="2163565" y="3376795"/>
            <a:ext cx="1498878" cy="1208023"/>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KQ3</a:t>
            </a:r>
            <a:endParaRPr lang="en-GB" sz="1000" b="1" dirty="0">
              <a:solidFill>
                <a:schemeClr val="bg1"/>
              </a:solidFill>
            </a:endParaRPr>
          </a:p>
          <a:p>
            <a:pPr algn="ctr"/>
            <a:r>
              <a:rPr lang="en-GB" sz="1050" b="1" dirty="0">
                <a:solidFill>
                  <a:schemeClr val="bg1"/>
                </a:solidFill>
              </a:rPr>
              <a:t> </a:t>
            </a:r>
            <a:r>
              <a:rPr lang="en-GB" sz="1000" b="1" dirty="0">
                <a:solidFill>
                  <a:schemeClr val="bg1"/>
                </a:solidFill>
              </a:rPr>
              <a:t>Who were the ancient Greek gods and heroes and how did they influence the lives of Ancient Greeks? </a:t>
            </a:r>
            <a:endParaRPr lang="en-US" sz="1000" dirty="0">
              <a:solidFill>
                <a:schemeClr val="bg1"/>
              </a:solidFill>
            </a:endParaRPr>
          </a:p>
        </p:txBody>
      </p:sp>
      <p:sp>
        <p:nvSpPr>
          <p:cNvPr id="47" name="TextBox 46">
            <a:extLst>
              <a:ext uri="{FF2B5EF4-FFF2-40B4-BE49-F238E27FC236}">
                <a16:creationId xmlns:a16="http://schemas.microsoft.com/office/drawing/2014/main" id="{90BACB80-3AE4-BE46-9571-C9F550EBDD84}"/>
              </a:ext>
            </a:extLst>
          </p:cNvPr>
          <p:cNvSpPr txBox="1"/>
          <p:nvPr/>
        </p:nvSpPr>
        <p:spPr>
          <a:xfrm>
            <a:off x="950594" y="3283977"/>
            <a:ext cx="1342824" cy="1084912"/>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KQ4</a:t>
            </a:r>
            <a:endParaRPr lang="en-GB" sz="1000" b="1" dirty="0">
              <a:solidFill>
                <a:schemeClr val="bg1"/>
              </a:solidFill>
            </a:endParaRPr>
          </a:p>
          <a:p>
            <a:pPr algn="ctr"/>
            <a:r>
              <a:rPr lang="en-GB" sz="1000" b="1" dirty="0">
                <a:solidFill>
                  <a:schemeClr val="bg1"/>
                </a:solidFill>
              </a:rPr>
              <a:t>    What can we tell about the Ancient Greeks from the Olympic Games? </a:t>
            </a:r>
            <a:endParaRPr lang="en-US" sz="1000" dirty="0">
              <a:solidFill>
                <a:schemeClr val="bg1"/>
              </a:solidFill>
            </a:endParaRPr>
          </a:p>
        </p:txBody>
      </p:sp>
      <p:sp>
        <p:nvSpPr>
          <p:cNvPr id="48" name="TextBox 47">
            <a:extLst>
              <a:ext uri="{FF2B5EF4-FFF2-40B4-BE49-F238E27FC236}">
                <a16:creationId xmlns:a16="http://schemas.microsoft.com/office/drawing/2014/main" id="{B28C8C53-ECE0-2343-BD43-441E0E7339F4}"/>
              </a:ext>
            </a:extLst>
          </p:cNvPr>
          <p:cNvSpPr txBox="1"/>
          <p:nvPr/>
        </p:nvSpPr>
        <p:spPr>
          <a:xfrm>
            <a:off x="547815" y="2010061"/>
            <a:ext cx="1206787" cy="1208023"/>
          </a:xfrm>
          <a:prstGeom prst="rect">
            <a:avLst/>
          </a:prstGeom>
          <a:noFill/>
        </p:spPr>
        <p:txBody>
          <a:bodyPr wrap="square" rtlCol="0">
            <a:spAutoFit/>
          </a:bodyPr>
          <a:lstStyle/>
          <a:p>
            <a:r>
              <a:rPr lang="en-GB" sz="1050" b="1" dirty="0">
                <a:solidFill>
                  <a:schemeClr val="bg1"/>
                </a:solidFill>
              </a:rPr>
              <a:t>         </a:t>
            </a:r>
            <a:r>
              <a:rPr lang="en-GB" sz="1200" b="1" dirty="0">
                <a:solidFill>
                  <a:schemeClr val="bg1"/>
                </a:solidFill>
              </a:rPr>
              <a:t>KQ5</a:t>
            </a:r>
          </a:p>
          <a:p>
            <a:r>
              <a:rPr lang="en-GB" sz="1050" b="1" dirty="0">
                <a:solidFill>
                  <a:schemeClr val="bg1"/>
                </a:solidFill>
              </a:rPr>
              <a:t> </a:t>
            </a:r>
            <a:r>
              <a:rPr lang="en-GB" sz="1000" b="1" dirty="0">
                <a:solidFill>
                  <a:schemeClr val="bg1"/>
                </a:solidFill>
              </a:rPr>
              <a:t>What can we tell about the Ancient Greeks from their interest in the theatre? </a:t>
            </a:r>
            <a:endParaRPr lang="en-US" sz="1000" dirty="0">
              <a:solidFill>
                <a:schemeClr val="bg1"/>
              </a:solidFill>
            </a:endParaRPr>
          </a:p>
        </p:txBody>
      </p:sp>
      <p:sp>
        <p:nvSpPr>
          <p:cNvPr id="50" name="TextBox 49">
            <a:extLst>
              <a:ext uri="{FF2B5EF4-FFF2-40B4-BE49-F238E27FC236}">
                <a16:creationId xmlns:a16="http://schemas.microsoft.com/office/drawing/2014/main" id="{3B8EE72E-C9A8-864B-8401-F9255DBE4C50}"/>
              </a:ext>
            </a:extLst>
          </p:cNvPr>
          <p:cNvSpPr txBox="1"/>
          <p:nvPr/>
        </p:nvSpPr>
        <p:spPr>
          <a:xfrm>
            <a:off x="1137104" y="1061738"/>
            <a:ext cx="1342824" cy="900246"/>
          </a:xfrm>
          <a:prstGeom prst="rect">
            <a:avLst/>
          </a:prstGeom>
          <a:noFill/>
        </p:spPr>
        <p:txBody>
          <a:bodyPr wrap="square" rtlCol="0">
            <a:spAutoFit/>
          </a:bodyPr>
          <a:lstStyle/>
          <a:p>
            <a:pPr algn="ctr"/>
            <a:r>
              <a:rPr lang="en-GB" sz="1000" b="1" dirty="0">
                <a:solidFill>
                  <a:schemeClr val="bg1"/>
                </a:solidFill>
              </a:rPr>
              <a:t>   </a:t>
            </a:r>
            <a:r>
              <a:rPr lang="en-GB" sz="1200" b="1" dirty="0">
                <a:solidFill>
                  <a:schemeClr val="bg1"/>
                </a:solidFill>
              </a:rPr>
              <a:t>KQ6</a:t>
            </a:r>
            <a:endParaRPr lang="en-GB" sz="1000" b="1" dirty="0">
              <a:solidFill>
                <a:schemeClr val="bg1"/>
              </a:solidFill>
            </a:endParaRPr>
          </a:p>
          <a:p>
            <a:pPr algn="ctr"/>
            <a:r>
              <a:rPr lang="en-GB" sz="1050" b="1" dirty="0">
                <a:solidFill>
                  <a:schemeClr val="bg1"/>
                </a:solidFill>
              </a:rPr>
              <a:t>    </a:t>
            </a:r>
            <a:r>
              <a:rPr lang="en-GB" sz="1000" b="1" dirty="0">
                <a:solidFill>
                  <a:schemeClr val="bg1"/>
                </a:solidFill>
              </a:rPr>
              <a:t>In what ways have the Ancient Greeks influenced our lives today?</a:t>
            </a:r>
            <a:endParaRPr lang="en-US" sz="1050" dirty="0">
              <a:solidFill>
                <a:schemeClr val="bg1"/>
              </a:solidFill>
            </a:endParaRPr>
          </a:p>
        </p:txBody>
      </p:sp>
      <p:graphicFrame>
        <p:nvGraphicFramePr>
          <p:cNvPr id="6" name="Table 5">
            <a:extLst>
              <a:ext uri="{FF2B5EF4-FFF2-40B4-BE49-F238E27FC236}">
                <a16:creationId xmlns:a16="http://schemas.microsoft.com/office/drawing/2014/main" id="{E98A9D46-2432-133B-C4DC-89A888749464}"/>
              </a:ext>
            </a:extLst>
          </p:cNvPr>
          <p:cNvGraphicFramePr>
            <a:graphicFrameLocks noGrp="1"/>
          </p:cNvGraphicFramePr>
          <p:nvPr>
            <p:extLst>
              <p:ext uri="{D42A27DB-BD31-4B8C-83A1-F6EECF244321}">
                <p14:modId xmlns:p14="http://schemas.microsoft.com/office/powerpoint/2010/main" val="886097809"/>
              </p:ext>
            </p:extLst>
          </p:nvPr>
        </p:nvGraphicFramePr>
        <p:xfrm>
          <a:off x="4519886" y="1246802"/>
          <a:ext cx="4073429" cy="5159262"/>
        </p:xfrm>
        <a:graphic>
          <a:graphicData uri="http://schemas.openxmlformats.org/drawingml/2006/table">
            <a:tbl>
              <a:tblPr firstRow="1" firstCol="1" bandRow="1">
                <a:tableStyleId>{2D5ABB26-0587-4C30-8999-92F81FD0307C}</a:tableStyleId>
              </a:tblPr>
              <a:tblGrid>
                <a:gridCol w="1496899">
                  <a:extLst>
                    <a:ext uri="{9D8B030D-6E8A-4147-A177-3AD203B41FA5}">
                      <a16:colId xmlns:a16="http://schemas.microsoft.com/office/drawing/2014/main" val="4293158332"/>
                    </a:ext>
                  </a:extLst>
                </a:gridCol>
                <a:gridCol w="2576530">
                  <a:extLst>
                    <a:ext uri="{9D8B030D-6E8A-4147-A177-3AD203B41FA5}">
                      <a16:colId xmlns:a16="http://schemas.microsoft.com/office/drawing/2014/main" val="3860965425"/>
                    </a:ext>
                  </a:extLst>
                </a:gridCol>
              </a:tblGrid>
              <a:tr h="34640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Amphitheatre</a:t>
                      </a:r>
                    </a:p>
                  </a:txBody>
                  <a:tcPr marL="58277" marR="58277"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b="0" i="0" kern="1200" dirty="0">
                          <a:solidFill>
                            <a:schemeClr val="tx1"/>
                          </a:solidFill>
                          <a:effectLst/>
                          <a:latin typeface="+mn-lt"/>
                          <a:ea typeface="+mn-ea"/>
                          <a:cs typeface="+mn-cs"/>
                        </a:rPr>
                        <a:t>An open circular or oval building with a central space surrounded by tiers of seats for spectators.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9070168"/>
                  </a:ext>
                </a:extLst>
              </a:tr>
              <a:tr h="34640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Athens</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powerful Greek city and where Democracy was born.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81086417"/>
                  </a:ext>
                </a:extLst>
              </a:tr>
              <a:tr h="34640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BC</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Before Christ. A way of dating years before the birth of Jesus. The bigger the number BC, the longer ago in history it was.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65605941"/>
                  </a:ext>
                </a:extLst>
              </a:tr>
              <a:tr h="233978">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Civilisation</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human society with its own social organisation and culture.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45811236"/>
                  </a:ext>
                </a:extLst>
              </a:tr>
              <a:tr h="34640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Democracy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democracy means ‘rule by the people’. Here, people can take part in the decisions that affect the way their community is run.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91031827"/>
                  </a:ext>
                </a:extLst>
              </a:tr>
              <a:tr h="34640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Empire</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Many countries that are ruled by one leader.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61183132"/>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Myth</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Stories about gods and monsters and sometimes explaining how the world works.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75581809"/>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Olympics</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sporting event held by the Ancient Greeks every four years.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70243620"/>
                  </a:ext>
                </a:extLst>
              </a:tr>
              <a:tr h="314660">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Parthenon</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temple built to worship the Greek Goddess Athena.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0360216"/>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Polytheist</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The worship of or belief in more than one god.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25147926"/>
                  </a:ext>
                </a:extLst>
              </a:tr>
              <a:tr h="34179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Society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community of people living together and having shared ways of living.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73006555"/>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Sparta</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power Greek city-state and rival to Athens, Sparta's culture was based around warfare and preparing for battle.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87848989"/>
                  </a:ext>
                </a:extLst>
              </a:tr>
              <a:tr h="0">
                <a:tc>
                  <a:txBody>
                    <a:bodyPr/>
                    <a:lstStyle/>
                    <a:p>
                      <a:pPr marL="0" indent="0">
                        <a:buFont typeface="Arial" panose="020B0604020202020204" pitchFamily="34" charset="0"/>
                        <a:buNone/>
                      </a:pP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97937668"/>
                  </a:ext>
                </a:extLst>
              </a:tr>
            </a:tbl>
          </a:graphicData>
        </a:graphic>
      </p:graphicFrame>
      <p:sp>
        <p:nvSpPr>
          <p:cNvPr id="7" name="Rectangle 6">
            <a:extLst>
              <a:ext uri="{FF2B5EF4-FFF2-40B4-BE49-F238E27FC236}">
                <a16:creationId xmlns:a16="http://schemas.microsoft.com/office/drawing/2014/main" id="{94911DA0-6337-1766-91A9-48981D1EF551}"/>
              </a:ext>
            </a:extLst>
          </p:cNvPr>
          <p:cNvSpPr/>
          <p:nvPr/>
        </p:nvSpPr>
        <p:spPr>
          <a:xfrm>
            <a:off x="4376605" y="859947"/>
            <a:ext cx="4281765" cy="5395770"/>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7EA855A-62DA-4FC2-9EF5-F1382E562204}"/>
              </a:ext>
            </a:extLst>
          </p:cNvPr>
          <p:cNvSpPr txBox="1"/>
          <p:nvPr/>
        </p:nvSpPr>
        <p:spPr>
          <a:xfrm>
            <a:off x="3166203" y="2332708"/>
            <a:ext cx="1206788" cy="1200329"/>
          </a:xfrm>
          <a:prstGeom prst="rect">
            <a:avLst/>
          </a:prstGeom>
          <a:noFill/>
        </p:spPr>
        <p:txBody>
          <a:bodyPr wrap="square" rtlCol="0">
            <a:spAutoFit/>
          </a:bodyPr>
          <a:lstStyle/>
          <a:p>
            <a:pPr algn="ctr"/>
            <a:r>
              <a:rPr lang="en-GB" sz="1200" b="1" dirty="0">
                <a:solidFill>
                  <a:schemeClr val="bg1"/>
                </a:solidFill>
              </a:rPr>
              <a:t>KQ2 </a:t>
            </a:r>
          </a:p>
          <a:p>
            <a:r>
              <a:rPr lang="en-GB" sz="1000" b="1" dirty="0">
                <a:solidFill>
                  <a:schemeClr val="bg1"/>
                </a:solidFill>
              </a:rPr>
              <a:t>What can we work out about everyday life in Ancient Athens from pottery remains?</a:t>
            </a:r>
            <a:r>
              <a:rPr lang="en-GB" sz="1000" dirty="0">
                <a:solidFill>
                  <a:schemeClr val="bg1"/>
                </a:solidFill>
              </a:rPr>
              <a:t> </a:t>
            </a:r>
          </a:p>
        </p:txBody>
      </p:sp>
      <p:sp>
        <p:nvSpPr>
          <p:cNvPr id="5" name="Rectangle 1">
            <a:extLst>
              <a:ext uri="{FF2B5EF4-FFF2-40B4-BE49-F238E27FC236}">
                <a16:creationId xmlns:a16="http://schemas.microsoft.com/office/drawing/2014/main" id="{CDE6795B-0BDB-43C2-B317-E46FA1FD3DBA}"/>
              </a:ext>
            </a:extLst>
          </p:cNvPr>
          <p:cNvSpPr>
            <a:spLocks noChangeArrowheads="1"/>
          </p:cNvSpPr>
          <p:nvPr/>
        </p:nvSpPr>
        <p:spPr bwMode="auto">
          <a:xfrm>
            <a:off x="0" y="0"/>
            <a:ext cx="78454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rgbClr val="000000"/>
                </a:solidFill>
                <a:effectLst/>
                <a:latin typeface="Arial" panose="020B0604020202020204" pitchFamily="34" charset="0"/>
                <a:cs typeface="Arial" panose="020B0604020202020204" pitchFamily="34" charset="0"/>
              </a:rPr>
            </a:br>
            <a:endParaRPr kumimoji="0" lang="en-US" altLang="en-US" sz="7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74605329"/>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8C008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H Jan 2022 Final" id="{DD92D362-7F2D-FA46-9A54-8199BCAAF3A5}" vid="{8D9DE6F2-0DFE-9247-B83F-F62DA0236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26BAE5C6E6EB4AA7667603C06217DD" ma:contentTypeVersion="20" ma:contentTypeDescription="Create a new document." ma:contentTypeScope="" ma:versionID="4dd68d9f9aef0ea9e8d0eecaaa24448a">
  <xsd:schema xmlns:xsd="http://www.w3.org/2001/XMLSchema" xmlns:xs="http://www.w3.org/2001/XMLSchema" xmlns:p="http://schemas.microsoft.com/office/2006/metadata/properties" xmlns:ns2="ab34d614-e0de-4a48-91ad-49841d565fa1" xmlns:ns3="3644042a-e352-471b-b990-1a634a32a424" targetNamespace="http://schemas.microsoft.com/office/2006/metadata/properties" ma:root="true" ma:fieldsID="aff49361c38b3b3e8620082e01df3694" ns2:_="" ns3:_="">
    <xsd:import namespace="ab34d614-e0de-4a48-91ad-49841d565fa1"/>
    <xsd:import namespace="3644042a-e352-471b-b990-1a634a32a4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4d614-e0de-4a48-91ad-49841d565f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25a5d3-064a-4d7e-b05e-b1bb8afb099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44042a-e352-471b-b990-1a634a32a42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a8e2d9a-dbe1-41f0-875c-b2f997ee447b}" ma:internalName="TaxCatchAll" ma:showField="CatchAllData" ma:web="3644042a-e352-471b-b990-1a634a32a4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b34d614-e0de-4a48-91ad-49841d565fa1">
      <Terms xmlns="http://schemas.microsoft.com/office/infopath/2007/PartnerControls"/>
    </lcf76f155ced4ddcb4097134ff3c332f>
    <TaxCatchAll xmlns="3644042a-e352-471b-b990-1a634a32a424" xsi:nil="true"/>
  </documentManagement>
</p:properties>
</file>

<file path=customXml/itemProps1.xml><?xml version="1.0" encoding="utf-8"?>
<ds:datastoreItem xmlns:ds="http://schemas.openxmlformats.org/officeDocument/2006/customXml" ds:itemID="{2020AAF4-A080-496D-9BEE-0F33FBBF2324}">
  <ds:schemaRefs>
    <ds:schemaRef ds:uri="http://schemas.microsoft.com/sharepoint/v3/contenttype/forms"/>
  </ds:schemaRefs>
</ds:datastoreItem>
</file>

<file path=customXml/itemProps2.xml><?xml version="1.0" encoding="utf-8"?>
<ds:datastoreItem xmlns:ds="http://schemas.openxmlformats.org/officeDocument/2006/customXml" ds:itemID="{2C57EF5F-2E73-4633-BA16-B46DD1835C61}"/>
</file>

<file path=customXml/itemProps3.xml><?xml version="1.0" encoding="utf-8"?>
<ds:datastoreItem xmlns:ds="http://schemas.openxmlformats.org/officeDocument/2006/customXml" ds:itemID="{70AC96BD-DBE9-4D74-8AB0-ACDA0CF5783A}">
  <ds:schemaRefs>
    <ds:schemaRef ds:uri="http://www.w3.org/XML/1998/namespace"/>
    <ds:schemaRef ds:uri="http://purl.org/dc/terms/"/>
    <ds:schemaRef ds:uri="http://schemas.microsoft.com/office/2006/documentManagement/types"/>
    <ds:schemaRef ds:uri="http://schemas.openxmlformats.org/package/2006/metadata/core-properties"/>
    <ds:schemaRef ds:uri="0aab9282-9887-4cd7-bc73-e2452d1cc7fe"/>
    <ds:schemaRef ds:uri="http://purl.org/dc/dcmitype/"/>
    <ds:schemaRef ds:uri="http://schemas.microsoft.com/office/infopath/2007/PartnerControls"/>
    <ds:schemaRef ds:uri="0286fb5e-b3e2-4ed5-aff4-facb20208ae0"/>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6932</TotalTime>
  <Words>593</Words>
  <Application>Microsoft Office PowerPoint</Application>
  <PresentationFormat>Widescreen</PresentationFormat>
  <Paragraphs>63</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Times New Roman</vt:lpstr>
      <vt:lpstr>Century Gothic</vt:lpstr>
      <vt:lpstr>Montserrat Semi</vt:lpstr>
      <vt:lpstr>Gill Sans</vt:lpstr>
      <vt:lpstr>Arial</vt:lpstr>
      <vt:lpstr>Calibri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Thompson</dc:creator>
  <cp:lastModifiedBy>Rebecca Hudson</cp:lastModifiedBy>
  <cp:revision>59</cp:revision>
  <cp:lastPrinted>2022-10-12T15:50:06Z</cp:lastPrinted>
  <dcterms:created xsi:type="dcterms:W3CDTF">2022-02-09T13:26:57Z</dcterms:created>
  <dcterms:modified xsi:type="dcterms:W3CDTF">2022-10-20T14:28:20Z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0x010100E726BAE5C6E6EB4AA7667603C06217DD</vt:lpwstr>
  </property>
  <property fmtid="{D5CDD505-2E9C-101B-9397-08002B2CF9AE}" pid="3" name="MediaServiceImageTags">
    <vt:lpwstr/>
  </property>
</Properties>
</file>